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tiff" ContentType="image/tif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4"/>
    <p:sldMasterId id="2147483684" r:id="rId5"/>
  </p:sldMasterIdLst>
  <p:notesMasterIdLst>
    <p:notesMasterId r:id="rId13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x="10691813" cy="7559675"/>
  <p:notesSz cx="6797675" cy="9926638"/>
  <p:defaultTextStyle>
    <a:defPPr>
      <a:defRPr lang="de-DE"/>
    </a:defPPr>
    <a:lvl1pPr marL="0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9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381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ndrijana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E20074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5622"/>
    <p:restoredTop sz="94663"/>
  </p:normalViewPr>
  <p:slideViewPr>
    <p:cSldViewPr snapToGrid="0" snapToObjects="1">
      <p:cViewPr varScale="1">
        <p:scale>
          <a:sx n="53" d="100"/>
          <a:sy n="53" d="100"/>
        </p:scale>
        <p:origin x="-2016" y="-102"/>
      </p:cViewPr>
      <p:guideLst>
        <p:guide orient="horz" pos="2381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1F59B-BF57-594F-855F-AFBBBB4241A8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85E1BF-B232-A442-9C23-DC9223004844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042752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1pPr>
    <a:lvl2pPr marL="497754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2pPr>
    <a:lvl3pPr marL="995507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3pPr>
    <a:lvl4pPr marL="1493261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4pPr>
    <a:lvl5pPr marL="199101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5pPr>
    <a:lvl6pPr marL="2488768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522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275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2029" algn="l" defTabSz="995507" rtl="0" eaLnBrk="1" latinLnBrk="0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37197"/>
            <a:ext cx="908804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3970580"/>
            <a:ext cx="8018860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02483"/>
            <a:ext cx="2305422" cy="6406475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02483"/>
            <a:ext cx="6782619" cy="640647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00515" y="377799"/>
            <a:ext cx="10090784" cy="1927707"/>
          </a:xfrm>
          <a:noFill/>
        </p:spPr>
        <p:txBody>
          <a:bodyPr wrap="square" lIns="0" tIns="0">
            <a:spAutoFit/>
          </a:bodyPr>
          <a:lstStyle>
            <a:lvl1pPr>
              <a:defRPr sz="6959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TeleGrotesk Headline Ultra 60 (75) 90 PT</a:t>
            </a:r>
          </a:p>
        </p:txBody>
      </p:sp>
      <p:sp>
        <p:nvSpPr>
          <p:cNvPr id="8" name="Textplatzhalter 2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300514" y="3779838"/>
            <a:ext cx="10090785" cy="597397"/>
          </a:xfrm>
          <a:noFill/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5pPr>
              <a:defRPr/>
            </a:lvl5pPr>
          </a:lstStyle>
          <a:p>
            <a:pPr lvl="0"/>
            <a:r>
              <a:rPr lang="de-DE" dirty="0"/>
              <a:t>Subheadline Tele-</a:t>
            </a:r>
            <a:r>
              <a:rPr lang="de-DE" dirty="0" err="1"/>
              <a:t>GroteskFet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</p:txBody>
      </p:sp>
      <p:grpSp>
        <p:nvGrpSpPr>
          <p:cNvPr id="34" name="Gruppieren 33"/>
          <p:cNvGrpSpPr/>
          <p:nvPr userDrawn="1"/>
        </p:nvGrpSpPr>
        <p:grpSpPr bwMode="black">
          <a:xfrm>
            <a:off x="300514" y="6429983"/>
            <a:ext cx="1219733" cy="757450"/>
            <a:chOff x="323850" y="5511800"/>
            <a:chExt cx="1314450" cy="649288"/>
          </a:xfrm>
        </p:grpSpPr>
        <p:sp>
          <p:nvSpPr>
            <p:cNvPr id="4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63" name="Gruppieren 62"/>
          <p:cNvGrpSpPr/>
          <p:nvPr userDrawn="1"/>
        </p:nvGrpSpPr>
        <p:grpSpPr bwMode="black">
          <a:xfrm>
            <a:off x="7808943" y="6754076"/>
            <a:ext cx="2582357" cy="240754"/>
            <a:chOff x="8415338" y="5789613"/>
            <a:chExt cx="2782887" cy="206375"/>
          </a:xfrm>
        </p:grpSpPr>
        <p:sp>
          <p:nvSpPr>
            <p:cNvPr id="42" name="Freeform 39"/>
            <p:cNvSpPr>
              <a:spLocks/>
            </p:cNvSpPr>
            <p:nvPr userDrawn="1"/>
          </p:nvSpPr>
          <p:spPr bwMode="black">
            <a:xfrm>
              <a:off x="8415338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3" name="Freeform 40"/>
            <p:cNvSpPr>
              <a:spLocks noEditPoints="1"/>
            </p:cNvSpPr>
            <p:nvPr userDrawn="1"/>
          </p:nvSpPr>
          <p:spPr bwMode="black">
            <a:xfrm>
              <a:off x="8548688" y="5792788"/>
              <a:ext cx="122237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59 w 71"/>
                <a:gd name="T7" fmla="*/ 6 h 96"/>
                <a:gd name="T8" fmla="*/ 68 w 71"/>
                <a:gd name="T9" fmla="*/ 27 h 96"/>
                <a:gd name="T10" fmla="*/ 62 w 71"/>
                <a:gd name="T11" fmla="*/ 45 h 96"/>
                <a:gd name="T12" fmla="*/ 54 w 71"/>
                <a:gd name="T13" fmla="*/ 50 h 96"/>
                <a:gd name="T14" fmla="*/ 63 w 71"/>
                <a:gd name="T15" fmla="*/ 58 h 96"/>
                <a:gd name="T16" fmla="*/ 66 w 71"/>
                <a:gd name="T17" fmla="*/ 68 h 96"/>
                <a:gd name="T18" fmla="*/ 68 w 71"/>
                <a:gd name="T19" fmla="*/ 82 h 96"/>
                <a:gd name="T20" fmla="*/ 69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8 w 71"/>
                <a:gd name="T27" fmla="*/ 90 h 96"/>
                <a:gd name="T28" fmla="*/ 47 w 71"/>
                <a:gd name="T29" fmla="*/ 78 h 96"/>
                <a:gd name="T30" fmla="*/ 45 w 71"/>
                <a:gd name="T31" fmla="*/ 64 h 96"/>
                <a:gd name="T32" fmla="*/ 38 w 71"/>
                <a:gd name="T33" fmla="*/ 59 h 96"/>
                <a:gd name="T34" fmla="*/ 32 w 71"/>
                <a:gd name="T35" fmla="*/ 58 h 96"/>
                <a:gd name="T36" fmla="*/ 20 w 71"/>
                <a:gd name="T37" fmla="*/ 58 h 96"/>
                <a:gd name="T38" fmla="*/ 20 w 71"/>
                <a:gd name="T39" fmla="*/ 96 h 96"/>
                <a:gd name="T40" fmla="*/ 0 w 71"/>
                <a:gd name="T41" fmla="*/ 96 h 96"/>
                <a:gd name="T42" fmla="*/ 20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2 w 71"/>
                <a:gd name="T51" fmla="*/ 18 h 96"/>
                <a:gd name="T52" fmla="*/ 32 w 71"/>
                <a:gd name="T53" fmla="*/ 16 h 96"/>
                <a:gd name="T54" fmla="*/ 20 w 71"/>
                <a:gd name="T55" fmla="*/ 16 h 96"/>
                <a:gd name="T56" fmla="*/ 20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4" y="2"/>
                    <a:pt x="59" y="6"/>
                  </a:cubicBezTo>
                  <a:cubicBezTo>
                    <a:pt x="65" y="11"/>
                    <a:pt x="68" y="18"/>
                    <a:pt x="68" y="27"/>
                  </a:cubicBezTo>
                  <a:cubicBezTo>
                    <a:pt x="68" y="34"/>
                    <a:pt x="66" y="40"/>
                    <a:pt x="62" y="45"/>
                  </a:cubicBezTo>
                  <a:cubicBezTo>
                    <a:pt x="60" y="47"/>
                    <a:pt x="57" y="49"/>
                    <a:pt x="54" y="50"/>
                  </a:cubicBezTo>
                  <a:cubicBezTo>
                    <a:pt x="58" y="52"/>
                    <a:pt x="61" y="54"/>
                    <a:pt x="63" y="58"/>
                  </a:cubicBezTo>
                  <a:cubicBezTo>
                    <a:pt x="65" y="60"/>
                    <a:pt x="66" y="63"/>
                    <a:pt x="66" y="68"/>
                  </a:cubicBezTo>
                  <a:cubicBezTo>
                    <a:pt x="67" y="69"/>
                    <a:pt x="67" y="74"/>
                    <a:pt x="68" y="82"/>
                  </a:cubicBezTo>
                  <a:cubicBezTo>
                    <a:pt x="68" y="87"/>
                    <a:pt x="69" y="90"/>
                    <a:pt x="69" y="92"/>
                  </a:cubicBezTo>
                  <a:cubicBezTo>
                    <a:pt x="70" y="93"/>
                    <a:pt x="70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4"/>
                    <a:pt x="49" y="92"/>
                    <a:pt x="48" y="90"/>
                  </a:cubicBezTo>
                  <a:cubicBezTo>
                    <a:pt x="48" y="89"/>
                    <a:pt x="48" y="85"/>
                    <a:pt x="47" y="78"/>
                  </a:cubicBezTo>
                  <a:cubicBezTo>
                    <a:pt x="47" y="71"/>
                    <a:pt x="46" y="67"/>
                    <a:pt x="45" y="64"/>
                  </a:cubicBezTo>
                  <a:cubicBezTo>
                    <a:pt x="43" y="61"/>
                    <a:pt x="41" y="59"/>
                    <a:pt x="38" y="59"/>
                  </a:cubicBezTo>
                  <a:cubicBezTo>
                    <a:pt x="37" y="58"/>
                    <a:pt x="35" y="58"/>
                    <a:pt x="32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96"/>
                    <a:pt x="20" y="96"/>
                    <a:pt x="20" y="96"/>
                  </a:cubicBezTo>
                  <a:lnTo>
                    <a:pt x="0" y="96"/>
                  </a:lnTo>
                  <a:close/>
                  <a:moveTo>
                    <a:pt x="20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2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2" y="18"/>
                  </a:cubicBezTo>
                  <a:cubicBezTo>
                    <a:pt x="40" y="17"/>
                    <a:pt x="37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4" name="Freeform 41"/>
            <p:cNvSpPr>
              <a:spLocks/>
            </p:cNvSpPr>
            <p:nvPr userDrawn="1"/>
          </p:nvSpPr>
          <p:spPr bwMode="black">
            <a:xfrm>
              <a:off x="8696325" y="5792788"/>
              <a:ext cx="98425" cy="165100"/>
            </a:xfrm>
            <a:custGeom>
              <a:avLst/>
              <a:gdLst>
                <a:gd name="T0" fmla="*/ 0 w 62"/>
                <a:gd name="T1" fmla="*/ 104 h 104"/>
                <a:gd name="T2" fmla="*/ 0 w 62"/>
                <a:gd name="T3" fmla="*/ 0 h 104"/>
                <a:gd name="T4" fmla="*/ 22 w 62"/>
                <a:gd name="T5" fmla="*/ 0 h 104"/>
                <a:gd name="T6" fmla="*/ 22 w 62"/>
                <a:gd name="T7" fmla="*/ 85 h 104"/>
                <a:gd name="T8" fmla="*/ 62 w 62"/>
                <a:gd name="T9" fmla="*/ 85 h 104"/>
                <a:gd name="T10" fmla="*/ 62 w 62"/>
                <a:gd name="T11" fmla="*/ 104 h 104"/>
                <a:gd name="T12" fmla="*/ 0 w 6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5"/>
                  </a:lnTo>
                  <a:lnTo>
                    <a:pt x="62" y="85"/>
                  </a:lnTo>
                  <a:lnTo>
                    <a:pt x="62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black">
            <a:xfrm>
              <a:off x="8816975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6" name="Freeform 43"/>
            <p:cNvSpPr>
              <a:spLocks noEditPoints="1"/>
            </p:cNvSpPr>
            <p:nvPr userDrawn="1"/>
          </p:nvSpPr>
          <p:spPr bwMode="black">
            <a:xfrm>
              <a:off x="8950325" y="5792788"/>
              <a:ext cx="119062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2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30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30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2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5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7" name="Freeform 44"/>
            <p:cNvSpPr>
              <a:spLocks/>
            </p:cNvSpPr>
            <p:nvPr userDrawn="1"/>
          </p:nvSpPr>
          <p:spPr bwMode="black">
            <a:xfrm>
              <a:off x="9094788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1 w 67"/>
                <a:gd name="T9" fmla="*/ 19 h 104"/>
                <a:gd name="T10" fmla="*/ 21 w 67"/>
                <a:gd name="T11" fmla="*/ 42 h 104"/>
                <a:gd name="T12" fmla="*/ 61 w 67"/>
                <a:gd name="T13" fmla="*/ 42 h 104"/>
                <a:gd name="T14" fmla="*/ 61 w 67"/>
                <a:gd name="T15" fmla="*/ 60 h 104"/>
                <a:gd name="T16" fmla="*/ 21 w 67"/>
                <a:gd name="T17" fmla="*/ 60 h 104"/>
                <a:gd name="T18" fmla="*/ 21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1" y="19"/>
                  </a:lnTo>
                  <a:lnTo>
                    <a:pt x="21" y="42"/>
                  </a:lnTo>
                  <a:lnTo>
                    <a:pt x="61" y="42"/>
                  </a:lnTo>
                  <a:lnTo>
                    <a:pt x="61" y="60"/>
                  </a:lnTo>
                  <a:lnTo>
                    <a:pt x="21" y="60"/>
                  </a:lnTo>
                  <a:lnTo>
                    <a:pt x="21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8" name="Freeform 45"/>
            <p:cNvSpPr>
              <a:spLocks/>
            </p:cNvSpPr>
            <p:nvPr userDrawn="1"/>
          </p:nvSpPr>
          <p:spPr bwMode="black">
            <a:xfrm>
              <a:off x="9228138" y="5792788"/>
              <a:ext cx="119062" cy="165100"/>
            </a:xfrm>
            <a:custGeom>
              <a:avLst/>
              <a:gdLst>
                <a:gd name="T0" fmla="*/ 0 w 75"/>
                <a:gd name="T1" fmla="*/ 104 h 104"/>
                <a:gd name="T2" fmla="*/ 0 w 75"/>
                <a:gd name="T3" fmla="*/ 0 h 104"/>
                <a:gd name="T4" fmla="*/ 22 w 75"/>
                <a:gd name="T5" fmla="*/ 0 h 104"/>
                <a:gd name="T6" fmla="*/ 55 w 75"/>
                <a:gd name="T7" fmla="*/ 66 h 104"/>
                <a:gd name="T8" fmla="*/ 55 w 75"/>
                <a:gd name="T9" fmla="*/ 0 h 104"/>
                <a:gd name="T10" fmla="*/ 75 w 75"/>
                <a:gd name="T11" fmla="*/ 0 h 104"/>
                <a:gd name="T12" fmla="*/ 75 w 75"/>
                <a:gd name="T13" fmla="*/ 104 h 104"/>
                <a:gd name="T14" fmla="*/ 54 w 75"/>
                <a:gd name="T15" fmla="*/ 104 h 104"/>
                <a:gd name="T16" fmla="*/ 21 w 75"/>
                <a:gd name="T17" fmla="*/ 37 h 104"/>
                <a:gd name="T18" fmla="*/ 21 w 75"/>
                <a:gd name="T19" fmla="*/ 104 h 104"/>
                <a:gd name="T20" fmla="*/ 0 w 75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75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9" name="Freeform 46"/>
            <p:cNvSpPr>
              <a:spLocks/>
            </p:cNvSpPr>
            <p:nvPr userDrawn="1"/>
          </p:nvSpPr>
          <p:spPr bwMode="black">
            <a:xfrm>
              <a:off x="9382125" y="5922963"/>
              <a:ext cx="34925" cy="73025"/>
            </a:xfrm>
            <a:custGeom>
              <a:avLst/>
              <a:gdLst>
                <a:gd name="T0" fmla="*/ 21 w 21"/>
                <a:gd name="T1" fmla="*/ 0 h 43"/>
                <a:gd name="T2" fmla="*/ 21 w 21"/>
                <a:gd name="T3" fmla="*/ 16 h 43"/>
                <a:gd name="T4" fmla="*/ 18 w 21"/>
                <a:gd name="T5" fmla="*/ 31 h 43"/>
                <a:gd name="T6" fmla="*/ 10 w 21"/>
                <a:gd name="T7" fmla="*/ 40 h 43"/>
                <a:gd name="T8" fmla="*/ 0 w 21"/>
                <a:gd name="T9" fmla="*/ 43 h 43"/>
                <a:gd name="T10" fmla="*/ 0 w 21"/>
                <a:gd name="T11" fmla="*/ 33 h 43"/>
                <a:gd name="T12" fmla="*/ 6 w 21"/>
                <a:gd name="T13" fmla="*/ 28 h 43"/>
                <a:gd name="T14" fmla="*/ 9 w 21"/>
                <a:gd name="T15" fmla="*/ 21 h 43"/>
                <a:gd name="T16" fmla="*/ 0 w 21"/>
                <a:gd name="T17" fmla="*/ 21 h 43"/>
                <a:gd name="T18" fmla="*/ 0 w 21"/>
                <a:gd name="T19" fmla="*/ 0 h 43"/>
                <a:gd name="T20" fmla="*/ 21 w 2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22"/>
                    <a:pt x="20" y="27"/>
                    <a:pt x="18" y="31"/>
                  </a:cubicBezTo>
                  <a:cubicBezTo>
                    <a:pt x="16" y="34"/>
                    <a:pt x="14" y="37"/>
                    <a:pt x="10" y="40"/>
                  </a:cubicBezTo>
                  <a:cubicBezTo>
                    <a:pt x="7" y="41"/>
                    <a:pt x="3" y="42"/>
                    <a:pt x="0" y="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5" y="31"/>
                    <a:pt x="6" y="28"/>
                  </a:cubicBezTo>
                  <a:cubicBezTo>
                    <a:pt x="8" y="26"/>
                    <a:pt x="8" y="23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0" name="Freeform 47"/>
            <p:cNvSpPr>
              <a:spLocks/>
            </p:cNvSpPr>
            <p:nvPr userDrawn="1"/>
          </p:nvSpPr>
          <p:spPr bwMode="black">
            <a:xfrm>
              <a:off x="9467850" y="5792788"/>
              <a:ext cx="184150" cy="165100"/>
            </a:xfrm>
            <a:custGeom>
              <a:avLst/>
              <a:gdLst>
                <a:gd name="T0" fmla="*/ 0 w 116"/>
                <a:gd name="T1" fmla="*/ 0 h 104"/>
                <a:gd name="T2" fmla="*/ 22 w 116"/>
                <a:gd name="T3" fmla="*/ 0 h 104"/>
                <a:gd name="T4" fmla="*/ 34 w 116"/>
                <a:gd name="T5" fmla="*/ 71 h 104"/>
                <a:gd name="T6" fmla="*/ 48 w 116"/>
                <a:gd name="T7" fmla="*/ 0 h 104"/>
                <a:gd name="T8" fmla="*/ 69 w 116"/>
                <a:gd name="T9" fmla="*/ 0 h 104"/>
                <a:gd name="T10" fmla="*/ 82 w 116"/>
                <a:gd name="T11" fmla="*/ 72 h 104"/>
                <a:gd name="T12" fmla="*/ 94 w 116"/>
                <a:gd name="T13" fmla="*/ 0 h 104"/>
                <a:gd name="T14" fmla="*/ 116 w 116"/>
                <a:gd name="T15" fmla="*/ 0 h 104"/>
                <a:gd name="T16" fmla="*/ 93 w 116"/>
                <a:gd name="T17" fmla="*/ 104 h 104"/>
                <a:gd name="T18" fmla="*/ 71 w 116"/>
                <a:gd name="T19" fmla="*/ 104 h 104"/>
                <a:gd name="T20" fmla="*/ 58 w 116"/>
                <a:gd name="T21" fmla="*/ 34 h 104"/>
                <a:gd name="T22" fmla="*/ 45 w 116"/>
                <a:gd name="T23" fmla="*/ 104 h 104"/>
                <a:gd name="T24" fmla="*/ 23 w 116"/>
                <a:gd name="T25" fmla="*/ 104 h 104"/>
                <a:gd name="T26" fmla="*/ 0 w 11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04">
                  <a:moveTo>
                    <a:pt x="0" y="0"/>
                  </a:moveTo>
                  <a:lnTo>
                    <a:pt x="22" y="0"/>
                  </a:lnTo>
                  <a:lnTo>
                    <a:pt x="34" y="7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82" y="72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93" y="104"/>
                  </a:lnTo>
                  <a:lnTo>
                    <a:pt x="71" y="104"/>
                  </a:lnTo>
                  <a:lnTo>
                    <a:pt x="58" y="34"/>
                  </a:lnTo>
                  <a:lnTo>
                    <a:pt x="45" y="104"/>
                  </a:lnTo>
                  <a:lnTo>
                    <a:pt x="23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1" name="Freeform 48"/>
            <p:cNvSpPr>
              <a:spLocks noEditPoints="1"/>
            </p:cNvSpPr>
            <p:nvPr userDrawn="1"/>
          </p:nvSpPr>
          <p:spPr bwMode="black">
            <a:xfrm>
              <a:off x="9650413" y="5792788"/>
              <a:ext cx="138112" cy="165100"/>
            </a:xfrm>
            <a:custGeom>
              <a:avLst/>
              <a:gdLst>
                <a:gd name="T0" fmla="*/ 32 w 87"/>
                <a:gd name="T1" fmla="*/ 0 h 104"/>
                <a:gd name="T2" fmla="*/ 55 w 87"/>
                <a:gd name="T3" fmla="*/ 0 h 104"/>
                <a:gd name="T4" fmla="*/ 87 w 87"/>
                <a:gd name="T5" fmla="*/ 104 h 104"/>
                <a:gd name="T6" fmla="*/ 65 w 87"/>
                <a:gd name="T7" fmla="*/ 104 h 104"/>
                <a:gd name="T8" fmla="*/ 58 w 87"/>
                <a:gd name="T9" fmla="*/ 80 h 104"/>
                <a:gd name="T10" fmla="*/ 29 w 87"/>
                <a:gd name="T11" fmla="*/ 80 h 104"/>
                <a:gd name="T12" fmla="*/ 23 w 87"/>
                <a:gd name="T13" fmla="*/ 104 h 104"/>
                <a:gd name="T14" fmla="*/ 0 w 87"/>
                <a:gd name="T15" fmla="*/ 104 h 104"/>
                <a:gd name="T16" fmla="*/ 32 w 87"/>
                <a:gd name="T17" fmla="*/ 0 h 104"/>
                <a:gd name="T18" fmla="*/ 33 w 87"/>
                <a:gd name="T19" fmla="*/ 64 h 104"/>
                <a:gd name="T20" fmla="*/ 54 w 87"/>
                <a:gd name="T21" fmla="*/ 64 h 104"/>
                <a:gd name="T22" fmla="*/ 44 w 87"/>
                <a:gd name="T23" fmla="*/ 29 h 104"/>
                <a:gd name="T24" fmla="*/ 33 w 87"/>
                <a:gd name="T25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4">
                  <a:moveTo>
                    <a:pt x="32" y="0"/>
                  </a:moveTo>
                  <a:lnTo>
                    <a:pt x="55" y="0"/>
                  </a:lnTo>
                  <a:lnTo>
                    <a:pt x="87" y="104"/>
                  </a:lnTo>
                  <a:lnTo>
                    <a:pt x="65" y="104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4"/>
                  </a:lnTo>
                  <a:lnTo>
                    <a:pt x="0" y="104"/>
                  </a:lnTo>
                  <a:lnTo>
                    <a:pt x="32" y="0"/>
                  </a:lnTo>
                  <a:close/>
                  <a:moveTo>
                    <a:pt x="33" y="64"/>
                  </a:moveTo>
                  <a:lnTo>
                    <a:pt x="54" y="64"/>
                  </a:lnTo>
                  <a:lnTo>
                    <a:pt x="44" y="29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2" name="Freeform 49"/>
            <p:cNvSpPr>
              <a:spLocks/>
            </p:cNvSpPr>
            <p:nvPr userDrawn="1"/>
          </p:nvSpPr>
          <p:spPr bwMode="black">
            <a:xfrm>
              <a:off x="9798050" y="5789613"/>
              <a:ext cx="114300" cy="171450"/>
            </a:xfrm>
            <a:custGeom>
              <a:avLst/>
              <a:gdLst>
                <a:gd name="T0" fmla="*/ 0 w 67"/>
                <a:gd name="T1" fmla="*/ 70 h 100"/>
                <a:gd name="T2" fmla="*/ 21 w 67"/>
                <a:gd name="T3" fmla="*/ 70 h 100"/>
                <a:gd name="T4" fmla="*/ 23 w 67"/>
                <a:gd name="T5" fmla="*/ 78 h 100"/>
                <a:gd name="T6" fmla="*/ 34 w 67"/>
                <a:gd name="T7" fmla="*/ 84 h 100"/>
                <a:gd name="T8" fmla="*/ 43 w 67"/>
                <a:gd name="T9" fmla="*/ 80 h 100"/>
                <a:gd name="T10" fmla="*/ 46 w 67"/>
                <a:gd name="T11" fmla="*/ 72 h 100"/>
                <a:gd name="T12" fmla="*/ 41 w 67"/>
                <a:gd name="T13" fmla="*/ 62 h 100"/>
                <a:gd name="T14" fmla="*/ 36 w 67"/>
                <a:gd name="T15" fmla="*/ 59 h 100"/>
                <a:gd name="T16" fmla="*/ 29 w 67"/>
                <a:gd name="T17" fmla="*/ 56 h 100"/>
                <a:gd name="T18" fmla="*/ 12 w 67"/>
                <a:gd name="T19" fmla="*/ 48 h 100"/>
                <a:gd name="T20" fmla="*/ 1 w 67"/>
                <a:gd name="T21" fmla="*/ 26 h 100"/>
                <a:gd name="T22" fmla="*/ 8 w 67"/>
                <a:gd name="T23" fmla="*/ 8 h 100"/>
                <a:gd name="T24" fmla="*/ 31 w 67"/>
                <a:gd name="T25" fmla="*/ 0 h 100"/>
                <a:gd name="T26" fmla="*/ 58 w 67"/>
                <a:gd name="T27" fmla="*/ 12 h 100"/>
                <a:gd name="T28" fmla="*/ 63 w 67"/>
                <a:gd name="T29" fmla="*/ 27 h 100"/>
                <a:gd name="T30" fmla="*/ 43 w 67"/>
                <a:gd name="T31" fmla="*/ 27 h 100"/>
                <a:gd name="T32" fmla="*/ 40 w 67"/>
                <a:gd name="T33" fmla="*/ 19 h 100"/>
                <a:gd name="T34" fmla="*/ 31 w 67"/>
                <a:gd name="T35" fmla="*/ 16 h 100"/>
                <a:gd name="T36" fmla="*/ 23 w 67"/>
                <a:gd name="T37" fmla="*/ 18 h 100"/>
                <a:gd name="T38" fmla="*/ 20 w 67"/>
                <a:gd name="T39" fmla="*/ 26 h 100"/>
                <a:gd name="T40" fmla="*/ 25 w 67"/>
                <a:gd name="T41" fmla="*/ 34 h 100"/>
                <a:gd name="T42" fmla="*/ 39 w 67"/>
                <a:gd name="T43" fmla="*/ 40 h 100"/>
                <a:gd name="T44" fmla="*/ 58 w 67"/>
                <a:gd name="T45" fmla="*/ 50 h 100"/>
                <a:gd name="T46" fmla="*/ 67 w 67"/>
                <a:gd name="T47" fmla="*/ 70 h 100"/>
                <a:gd name="T48" fmla="*/ 58 w 67"/>
                <a:gd name="T49" fmla="*/ 91 h 100"/>
                <a:gd name="T50" fmla="*/ 33 w 67"/>
                <a:gd name="T51" fmla="*/ 100 h 100"/>
                <a:gd name="T52" fmla="*/ 6 w 67"/>
                <a:gd name="T53" fmla="*/ 86 h 100"/>
                <a:gd name="T54" fmla="*/ 0 w 67"/>
                <a:gd name="T55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100">
                  <a:moveTo>
                    <a:pt x="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3"/>
                    <a:pt x="22" y="76"/>
                    <a:pt x="23" y="78"/>
                  </a:cubicBezTo>
                  <a:cubicBezTo>
                    <a:pt x="26" y="82"/>
                    <a:pt x="29" y="84"/>
                    <a:pt x="34" y="84"/>
                  </a:cubicBezTo>
                  <a:cubicBezTo>
                    <a:pt x="38" y="84"/>
                    <a:pt x="41" y="82"/>
                    <a:pt x="43" y="80"/>
                  </a:cubicBezTo>
                  <a:cubicBezTo>
                    <a:pt x="45" y="78"/>
                    <a:pt x="46" y="75"/>
                    <a:pt x="46" y="72"/>
                  </a:cubicBezTo>
                  <a:cubicBezTo>
                    <a:pt x="46" y="68"/>
                    <a:pt x="45" y="65"/>
                    <a:pt x="41" y="62"/>
                  </a:cubicBezTo>
                  <a:cubicBezTo>
                    <a:pt x="40" y="61"/>
                    <a:pt x="38" y="60"/>
                    <a:pt x="36" y="59"/>
                  </a:cubicBezTo>
                  <a:cubicBezTo>
                    <a:pt x="35" y="59"/>
                    <a:pt x="33" y="58"/>
                    <a:pt x="29" y="56"/>
                  </a:cubicBezTo>
                  <a:cubicBezTo>
                    <a:pt x="21" y="54"/>
                    <a:pt x="15" y="51"/>
                    <a:pt x="12" y="48"/>
                  </a:cubicBezTo>
                  <a:cubicBezTo>
                    <a:pt x="5" y="43"/>
                    <a:pt x="1" y="35"/>
                    <a:pt x="1" y="26"/>
                  </a:cubicBezTo>
                  <a:cubicBezTo>
                    <a:pt x="1" y="19"/>
                    <a:pt x="4" y="12"/>
                    <a:pt x="8" y="8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3" y="0"/>
                    <a:pt x="52" y="4"/>
                    <a:pt x="58" y="12"/>
                  </a:cubicBezTo>
                  <a:cubicBezTo>
                    <a:pt x="61" y="16"/>
                    <a:pt x="63" y="21"/>
                    <a:pt x="6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3"/>
                    <a:pt x="42" y="21"/>
                    <a:pt x="40" y="19"/>
                  </a:cubicBezTo>
                  <a:cubicBezTo>
                    <a:pt x="38" y="17"/>
                    <a:pt x="35" y="16"/>
                    <a:pt x="31" y="16"/>
                  </a:cubicBezTo>
                  <a:cubicBezTo>
                    <a:pt x="28" y="16"/>
                    <a:pt x="25" y="17"/>
                    <a:pt x="23" y="18"/>
                  </a:cubicBezTo>
                  <a:cubicBezTo>
                    <a:pt x="21" y="20"/>
                    <a:pt x="20" y="23"/>
                    <a:pt x="20" y="26"/>
                  </a:cubicBezTo>
                  <a:cubicBezTo>
                    <a:pt x="20" y="29"/>
                    <a:pt x="22" y="32"/>
                    <a:pt x="25" y="34"/>
                  </a:cubicBezTo>
                  <a:cubicBezTo>
                    <a:pt x="27" y="36"/>
                    <a:pt x="32" y="38"/>
                    <a:pt x="39" y="40"/>
                  </a:cubicBezTo>
                  <a:cubicBezTo>
                    <a:pt x="47" y="43"/>
                    <a:pt x="53" y="46"/>
                    <a:pt x="58" y="50"/>
                  </a:cubicBezTo>
                  <a:cubicBezTo>
                    <a:pt x="64" y="55"/>
                    <a:pt x="67" y="62"/>
                    <a:pt x="67" y="70"/>
                  </a:cubicBezTo>
                  <a:cubicBezTo>
                    <a:pt x="67" y="79"/>
                    <a:pt x="64" y="86"/>
                    <a:pt x="58" y="91"/>
                  </a:cubicBezTo>
                  <a:cubicBezTo>
                    <a:pt x="52" y="97"/>
                    <a:pt x="44" y="100"/>
                    <a:pt x="33" y="100"/>
                  </a:cubicBezTo>
                  <a:cubicBezTo>
                    <a:pt x="21" y="100"/>
                    <a:pt x="12" y="95"/>
                    <a:pt x="6" y="86"/>
                  </a:cubicBezTo>
                  <a:cubicBezTo>
                    <a:pt x="3" y="81"/>
                    <a:pt x="1" y="76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3" name="Freeform 50"/>
            <p:cNvSpPr>
              <a:spLocks/>
            </p:cNvSpPr>
            <p:nvPr userDrawn="1"/>
          </p:nvSpPr>
          <p:spPr bwMode="black">
            <a:xfrm>
              <a:off x="9972675" y="5792788"/>
              <a:ext cx="128587" cy="165100"/>
            </a:xfrm>
            <a:custGeom>
              <a:avLst/>
              <a:gdLst>
                <a:gd name="T0" fmla="*/ 52 w 81"/>
                <a:gd name="T1" fmla="*/ 104 h 104"/>
                <a:gd name="T2" fmla="*/ 28 w 81"/>
                <a:gd name="T3" fmla="*/ 104 h 104"/>
                <a:gd name="T4" fmla="*/ 0 w 81"/>
                <a:gd name="T5" fmla="*/ 0 h 104"/>
                <a:gd name="T6" fmla="*/ 23 w 81"/>
                <a:gd name="T7" fmla="*/ 0 h 104"/>
                <a:gd name="T8" fmla="*/ 40 w 81"/>
                <a:gd name="T9" fmla="*/ 75 h 104"/>
                <a:gd name="T10" fmla="*/ 59 w 81"/>
                <a:gd name="T11" fmla="*/ 0 h 104"/>
                <a:gd name="T12" fmla="*/ 81 w 81"/>
                <a:gd name="T13" fmla="*/ 0 h 104"/>
                <a:gd name="T14" fmla="*/ 52 w 81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04">
                  <a:moveTo>
                    <a:pt x="52" y="104"/>
                  </a:moveTo>
                  <a:lnTo>
                    <a:pt x="28" y="10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0" y="75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4" name="Freeform 51"/>
            <p:cNvSpPr>
              <a:spLocks/>
            </p:cNvSpPr>
            <p:nvPr userDrawn="1"/>
          </p:nvSpPr>
          <p:spPr bwMode="black">
            <a:xfrm>
              <a:off x="10118725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5" name="Freeform 52"/>
            <p:cNvSpPr>
              <a:spLocks noEditPoints="1"/>
            </p:cNvSpPr>
            <p:nvPr userDrawn="1"/>
          </p:nvSpPr>
          <p:spPr bwMode="black">
            <a:xfrm>
              <a:off x="10252075" y="5792788"/>
              <a:ext cx="122237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60 w 71"/>
                <a:gd name="T7" fmla="*/ 6 h 96"/>
                <a:gd name="T8" fmla="*/ 69 w 71"/>
                <a:gd name="T9" fmla="*/ 27 h 96"/>
                <a:gd name="T10" fmla="*/ 62 w 71"/>
                <a:gd name="T11" fmla="*/ 45 h 96"/>
                <a:gd name="T12" fmla="*/ 55 w 71"/>
                <a:gd name="T13" fmla="*/ 50 h 96"/>
                <a:gd name="T14" fmla="*/ 64 w 71"/>
                <a:gd name="T15" fmla="*/ 58 h 96"/>
                <a:gd name="T16" fmla="*/ 67 w 71"/>
                <a:gd name="T17" fmla="*/ 68 h 96"/>
                <a:gd name="T18" fmla="*/ 68 w 71"/>
                <a:gd name="T19" fmla="*/ 82 h 96"/>
                <a:gd name="T20" fmla="*/ 70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9 w 71"/>
                <a:gd name="T27" fmla="*/ 90 h 96"/>
                <a:gd name="T28" fmla="*/ 48 w 71"/>
                <a:gd name="T29" fmla="*/ 78 h 96"/>
                <a:gd name="T30" fmla="*/ 45 w 71"/>
                <a:gd name="T31" fmla="*/ 64 h 96"/>
                <a:gd name="T32" fmla="*/ 39 w 71"/>
                <a:gd name="T33" fmla="*/ 59 h 96"/>
                <a:gd name="T34" fmla="*/ 33 w 71"/>
                <a:gd name="T35" fmla="*/ 58 h 96"/>
                <a:gd name="T36" fmla="*/ 21 w 71"/>
                <a:gd name="T37" fmla="*/ 58 h 96"/>
                <a:gd name="T38" fmla="*/ 21 w 71"/>
                <a:gd name="T39" fmla="*/ 96 h 96"/>
                <a:gd name="T40" fmla="*/ 0 w 71"/>
                <a:gd name="T41" fmla="*/ 96 h 96"/>
                <a:gd name="T42" fmla="*/ 21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3 w 71"/>
                <a:gd name="T51" fmla="*/ 18 h 96"/>
                <a:gd name="T52" fmla="*/ 33 w 71"/>
                <a:gd name="T53" fmla="*/ 16 h 96"/>
                <a:gd name="T54" fmla="*/ 21 w 71"/>
                <a:gd name="T55" fmla="*/ 16 h 96"/>
                <a:gd name="T56" fmla="*/ 21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7" y="0"/>
                    <a:pt x="54" y="2"/>
                    <a:pt x="60" y="6"/>
                  </a:cubicBezTo>
                  <a:cubicBezTo>
                    <a:pt x="66" y="11"/>
                    <a:pt x="69" y="18"/>
                    <a:pt x="69" y="27"/>
                  </a:cubicBezTo>
                  <a:cubicBezTo>
                    <a:pt x="69" y="34"/>
                    <a:pt x="66" y="40"/>
                    <a:pt x="62" y="45"/>
                  </a:cubicBezTo>
                  <a:cubicBezTo>
                    <a:pt x="60" y="47"/>
                    <a:pt x="58" y="49"/>
                    <a:pt x="55" y="50"/>
                  </a:cubicBezTo>
                  <a:cubicBezTo>
                    <a:pt x="59" y="52"/>
                    <a:pt x="62" y="54"/>
                    <a:pt x="64" y="58"/>
                  </a:cubicBezTo>
                  <a:cubicBezTo>
                    <a:pt x="65" y="60"/>
                    <a:pt x="66" y="63"/>
                    <a:pt x="67" y="68"/>
                  </a:cubicBezTo>
                  <a:cubicBezTo>
                    <a:pt x="67" y="69"/>
                    <a:pt x="68" y="74"/>
                    <a:pt x="68" y="82"/>
                  </a:cubicBezTo>
                  <a:cubicBezTo>
                    <a:pt x="69" y="87"/>
                    <a:pt x="69" y="90"/>
                    <a:pt x="70" y="92"/>
                  </a:cubicBezTo>
                  <a:cubicBezTo>
                    <a:pt x="70" y="93"/>
                    <a:pt x="71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4"/>
                    <a:pt x="49" y="92"/>
                    <a:pt x="49" y="90"/>
                  </a:cubicBezTo>
                  <a:cubicBezTo>
                    <a:pt x="49" y="89"/>
                    <a:pt x="48" y="85"/>
                    <a:pt x="48" y="78"/>
                  </a:cubicBezTo>
                  <a:cubicBezTo>
                    <a:pt x="47" y="71"/>
                    <a:pt x="47" y="67"/>
                    <a:pt x="45" y="64"/>
                  </a:cubicBezTo>
                  <a:cubicBezTo>
                    <a:pt x="44" y="61"/>
                    <a:pt x="42" y="59"/>
                    <a:pt x="39" y="59"/>
                  </a:cubicBezTo>
                  <a:cubicBezTo>
                    <a:pt x="38" y="58"/>
                    <a:pt x="35" y="58"/>
                    <a:pt x="33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96"/>
                    <a:pt x="21" y="96"/>
                    <a:pt x="21" y="96"/>
                  </a:cubicBezTo>
                  <a:lnTo>
                    <a:pt x="0" y="96"/>
                  </a:lnTo>
                  <a:close/>
                  <a:moveTo>
                    <a:pt x="21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3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3" y="18"/>
                  </a:cubicBezTo>
                  <a:cubicBezTo>
                    <a:pt x="41" y="17"/>
                    <a:pt x="38" y="16"/>
                    <a:pt x="33" y="16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6" name="Freeform 53"/>
            <p:cNvSpPr>
              <a:spLocks noEditPoints="1"/>
            </p:cNvSpPr>
            <p:nvPr userDrawn="1"/>
          </p:nvSpPr>
          <p:spPr bwMode="black">
            <a:xfrm>
              <a:off x="10401300" y="5792788"/>
              <a:ext cx="117475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1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29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29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1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7" y="17"/>
                    <a:pt x="34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7" name="Freeform 54"/>
            <p:cNvSpPr>
              <a:spLocks/>
            </p:cNvSpPr>
            <p:nvPr userDrawn="1"/>
          </p:nvSpPr>
          <p:spPr bwMode="black">
            <a:xfrm>
              <a:off x="10542588" y="5792788"/>
              <a:ext cx="36512" cy="165100"/>
            </a:xfrm>
            <a:custGeom>
              <a:avLst/>
              <a:gdLst>
                <a:gd name="T0" fmla="*/ 0 w 23"/>
                <a:gd name="T1" fmla="*/ 104 h 104"/>
                <a:gd name="T2" fmla="*/ 0 w 23"/>
                <a:gd name="T3" fmla="*/ 0 h 104"/>
                <a:gd name="T4" fmla="*/ 11 w 23"/>
                <a:gd name="T5" fmla="*/ 0 h 104"/>
                <a:gd name="T6" fmla="*/ 23 w 23"/>
                <a:gd name="T7" fmla="*/ 0 h 104"/>
                <a:gd name="T8" fmla="*/ 23 w 23"/>
                <a:gd name="T9" fmla="*/ 104 h 104"/>
                <a:gd name="T10" fmla="*/ 0 w 2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4">
                  <a:moveTo>
                    <a:pt x="0" y="10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8" name="Freeform 55"/>
            <p:cNvSpPr>
              <a:spLocks/>
            </p:cNvSpPr>
            <p:nvPr userDrawn="1"/>
          </p:nvSpPr>
          <p:spPr bwMode="black">
            <a:xfrm>
              <a:off x="10610850" y="5792788"/>
              <a:ext cx="120650" cy="165100"/>
            </a:xfrm>
            <a:custGeom>
              <a:avLst/>
              <a:gdLst>
                <a:gd name="T0" fmla="*/ 0 w 76"/>
                <a:gd name="T1" fmla="*/ 104 h 104"/>
                <a:gd name="T2" fmla="*/ 0 w 76"/>
                <a:gd name="T3" fmla="*/ 0 h 104"/>
                <a:gd name="T4" fmla="*/ 22 w 76"/>
                <a:gd name="T5" fmla="*/ 0 h 104"/>
                <a:gd name="T6" fmla="*/ 54 w 76"/>
                <a:gd name="T7" fmla="*/ 66 h 104"/>
                <a:gd name="T8" fmla="*/ 54 w 76"/>
                <a:gd name="T9" fmla="*/ 0 h 104"/>
                <a:gd name="T10" fmla="*/ 76 w 76"/>
                <a:gd name="T11" fmla="*/ 0 h 104"/>
                <a:gd name="T12" fmla="*/ 76 w 76"/>
                <a:gd name="T13" fmla="*/ 104 h 104"/>
                <a:gd name="T14" fmla="*/ 54 w 76"/>
                <a:gd name="T15" fmla="*/ 104 h 104"/>
                <a:gd name="T16" fmla="*/ 21 w 76"/>
                <a:gd name="T17" fmla="*/ 37 h 104"/>
                <a:gd name="T18" fmla="*/ 21 w 76"/>
                <a:gd name="T19" fmla="*/ 104 h 104"/>
                <a:gd name="T20" fmla="*/ 0 w 7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4" y="66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9" name="Freeform 56"/>
            <p:cNvSpPr>
              <a:spLocks noEditPoints="1"/>
            </p:cNvSpPr>
            <p:nvPr userDrawn="1"/>
          </p:nvSpPr>
          <p:spPr bwMode="black">
            <a:xfrm>
              <a:off x="10763250" y="5792788"/>
              <a:ext cx="127000" cy="165100"/>
            </a:xfrm>
            <a:custGeom>
              <a:avLst/>
              <a:gdLst>
                <a:gd name="T0" fmla="*/ 0 w 74"/>
                <a:gd name="T1" fmla="*/ 96 h 96"/>
                <a:gd name="T2" fmla="*/ 0 w 74"/>
                <a:gd name="T3" fmla="*/ 0 h 96"/>
                <a:gd name="T4" fmla="*/ 29 w 74"/>
                <a:gd name="T5" fmla="*/ 0 h 96"/>
                <a:gd name="T6" fmla="*/ 60 w 74"/>
                <a:gd name="T7" fmla="*/ 10 h 96"/>
                <a:gd name="T8" fmla="*/ 74 w 74"/>
                <a:gd name="T9" fmla="*/ 48 h 96"/>
                <a:gd name="T10" fmla="*/ 61 w 74"/>
                <a:gd name="T11" fmla="*/ 85 h 96"/>
                <a:gd name="T12" fmla="*/ 45 w 74"/>
                <a:gd name="T13" fmla="*/ 94 h 96"/>
                <a:gd name="T14" fmla="*/ 29 w 74"/>
                <a:gd name="T15" fmla="*/ 96 h 96"/>
                <a:gd name="T16" fmla="*/ 0 w 74"/>
                <a:gd name="T17" fmla="*/ 96 h 96"/>
                <a:gd name="T18" fmla="*/ 20 w 74"/>
                <a:gd name="T19" fmla="*/ 78 h 96"/>
                <a:gd name="T20" fmla="*/ 30 w 74"/>
                <a:gd name="T21" fmla="*/ 78 h 96"/>
                <a:gd name="T22" fmla="*/ 45 w 74"/>
                <a:gd name="T23" fmla="*/ 73 h 96"/>
                <a:gd name="T24" fmla="*/ 53 w 74"/>
                <a:gd name="T25" fmla="*/ 47 h 96"/>
                <a:gd name="T26" fmla="*/ 47 w 74"/>
                <a:gd name="T27" fmla="*/ 25 h 96"/>
                <a:gd name="T28" fmla="*/ 29 w 74"/>
                <a:gd name="T29" fmla="*/ 17 h 96"/>
                <a:gd name="T30" fmla="*/ 20 w 74"/>
                <a:gd name="T31" fmla="*/ 17 h 96"/>
                <a:gd name="T32" fmla="*/ 20 w 74"/>
                <a:gd name="T3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2" y="0"/>
                    <a:pt x="53" y="3"/>
                    <a:pt x="60" y="10"/>
                  </a:cubicBezTo>
                  <a:cubicBezTo>
                    <a:pt x="69" y="19"/>
                    <a:pt x="74" y="31"/>
                    <a:pt x="74" y="48"/>
                  </a:cubicBezTo>
                  <a:cubicBezTo>
                    <a:pt x="74" y="63"/>
                    <a:pt x="69" y="76"/>
                    <a:pt x="61" y="85"/>
                  </a:cubicBezTo>
                  <a:cubicBezTo>
                    <a:pt x="56" y="89"/>
                    <a:pt x="51" y="92"/>
                    <a:pt x="45" y="94"/>
                  </a:cubicBezTo>
                  <a:cubicBezTo>
                    <a:pt x="40" y="95"/>
                    <a:pt x="35" y="96"/>
                    <a:pt x="29" y="96"/>
                  </a:cubicBezTo>
                  <a:lnTo>
                    <a:pt x="0" y="96"/>
                  </a:lnTo>
                  <a:close/>
                  <a:moveTo>
                    <a:pt x="20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7" y="78"/>
                    <a:pt x="42" y="76"/>
                    <a:pt x="45" y="73"/>
                  </a:cubicBezTo>
                  <a:cubicBezTo>
                    <a:pt x="51" y="67"/>
                    <a:pt x="53" y="59"/>
                    <a:pt x="53" y="47"/>
                  </a:cubicBezTo>
                  <a:cubicBezTo>
                    <a:pt x="53" y="38"/>
                    <a:pt x="51" y="30"/>
                    <a:pt x="47" y="25"/>
                  </a:cubicBezTo>
                  <a:cubicBezTo>
                    <a:pt x="43" y="20"/>
                    <a:pt x="37" y="17"/>
                    <a:pt x="29" y="17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2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0" name="Freeform 57"/>
            <p:cNvSpPr>
              <a:spLocks/>
            </p:cNvSpPr>
            <p:nvPr userDrawn="1"/>
          </p:nvSpPr>
          <p:spPr bwMode="black">
            <a:xfrm>
              <a:off x="10914063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1" name="Freeform 58"/>
            <p:cNvSpPr>
              <a:spLocks/>
            </p:cNvSpPr>
            <p:nvPr userDrawn="1"/>
          </p:nvSpPr>
          <p:spPr bwMode="black">
            <a:xfrm>
              <a:off x="11037888" y="5792788"/>
              <a:ext cx="114300" cy="165100"/>
            </a:xfrm>
            <a:custGeom>
              <a:avLst/>
              <a:gdLst>
                <a:gd name="T0" fmla="*/ 26 w 72"/>
                <a:gd name="T1" fmla="*/ 104 h 104"/>
                <a:gd name="T2" fmla="*/ 26 w 72"/>
                <a:gd name="T3" fmla="*/ 19 h 104"/>
                <a:gd name="T4" fmla="*/ 0 w 72"/>
                <a:gd name="T5" fmla="*/ 19 h 104"/>
                <a:gd name="T6" fmla="*/ 0 w 72"/>
                <a:gd name="T7" fmla="*/ 0 h 104"/>
                <a:gd name="T8" fmla="*/ 72 w 72"/>
                <a:gd name="T9" fmla="*/ 0 h 104"/>
                <a:gd name="T10" fmla="*/ 72 w 72"/>
                <a:gd name="T11" fmla="*/ 19 h 104"/>
                <a:gd name="T12" fmla="*/ 47 w 72"/>
                <a:gd name="T13" fmla="*/ 19 h 104"/>
                <a:gd name="T14" fmla="*/ 47 w 72"/>
                <a:gd name="T15" fmla="*/ 104 h 104"/>
                <a:gd name="T16" fmla="*/ 26 w 72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04">
                  <a:moveTo>
                    <a:pt x="26" y="104"/>
                  </a:move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9"/>
                  </a:lnTo>
                  <a:lnTo>
                    <a:pt x="47" y="19"/>
                  </a:lnTo>
                  <a:lnTo>
                    <a:pt x="47" y="104"/>
                  </a:lnTo>
                  <a:lnTo>
                    <a:pt x="2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2" name="Freeform 59"/>
            <p:cNvSpPr>
              <a:spLocks/>
            </p:cNvSpPr>
            <p:nvPr userDrawn="1"/>
          </p:nvSpPr>
          <p:spPr bwMode="black">
            <a:xfrm>
              <a:off x="11161713" y="5922963"/>
              <a:ext cx="36512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orizontal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474" y="1853"/>
          <a:ext cx="1473" cy="1851"/>
        </p:xfrm>
        <a:graphic>
          <a:graphicData uri="http://schemas.openxmlformats.org/presentationml/2006/ole">
            <p:oleObj spid="_x0000_s8228" name="think-cell Folie" r:id="rId4" imgW="360" imgH="360" progId="">
              <p:embed/>
            </p:oleObj>
          </a:graphicData>
        </a:graphic>
      </p:graphicFrame>
      <p:sp>
        <p:nvSpPr>
          <p:cNvPr id="8" name="Rechteck 7"/>
          <p:cNvSpPr/>
          <p:nvPr userDrawn="1"/>
        </p:nvSpPr>
        <p:spPr bwMode="white">
          <a:xfrm>
            <a:off x="-1" y="3779839"/>
            <a:ext cx="10691814" cy="3779837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66812" tIns="66812" rIns="66812" bIns="66812" rtlCol="0" anchor="ctr"/>
          <a:lstStyle/>
          <a:p>
            <a:pPr indent="2946" algn="ctr" defTabSz="42432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67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00515" y="3779736"/>
            <a:ext cx="10090784" cy="2256065"/>
          </a:xfrm>
          <a:noFill/>
        </p:spPr>
        <p:txBody>
          <a:bodyPr wrap="square" lIns="0" tIns="144000">
            <a:noAutofit/>
          </a:bodyPr>
          <a:lstStyle>
            <a:lvl1pPr>
              <a:defRPr sz="5567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Headline Ultra (60) 75 90 PT</a:t>
            </a:r>
          </a:p>
        </p:txBody>
      </p:sp>
      <p:grpSp>
        <p:nvGrpSpPr>
          <p:cNvPr id="7" name="Gruppieren 6"/>
          <p:cNvGrpSpPr/>
          <p:nvPr userDrawn="1"/>
        </p:nvGrpSpPr>
        <p:grpSpPr bwMode="black">
          <a:xfrm>
            <a:off x="300514" y="6429983"/>
            <a:ext cx="1219733" cy="757450"/>
            <a:chOff x="323850" y="5511800"/>
            <a:chExt cx="1314450" cy="649288"/>
          </a:xfrm>
        </p:grpSpPr>
        <p:sp>
          <p:nvSpPr>
            <p:cNvPr id="9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1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2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3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14" name="Gruppieren 13"/>
          <p:cNvGrpSpPr/>
          <p:nvPr userDrawn="1"/>
        </p:nvGrpSpPr>
        <p:grpSpPr bwMode="black">
          <a:xfrm>
            <a:off x="7808943" y="6754076"/>
            <a:ext cx="2582357" cy="240754"/>
            <a:chOff x="8415338" y="5789613"/>
            <a:chExt cx="2782887" cy="206375"/>
          </a:xfrm>
        </p:grpSpPr>
        <p:sp>
          <p:nvSpPr>
            <p:cNvPr id="17" name="Freeform 39"/>
            <p:cNvSpPr>
              <a:spLocks/>
            </p:cNvSpPr>
            <p:nvPr userDrawn="1"/>
          </p:nvSpPr>
          <p:spPr bwMode="black">
            <a:xfrm>
              <a:off x="8415338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8" name="Freeform 40"/>
            <p:cNvSpPr>
              <a:spLocks noEditPoints="1"/>
            </p:cNvSpPr>
            <p:nvPr userDrawn="1"/>
          </p:nvSpPr>
          <p:spPr bwMode="black">
            <a:xfrm>
              <a:off x="8548688" y="5792788"/>
              <a:ext cx="122237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59 w 71"/>
                <a:gd name="T7" fmla="*/ 6 h 96"/>
                <a:gd name="T8" fmla="*/ 68 w 71"/>
                <a:gd name="T9" fmla="*/ 27 h 96"/>
                <a:gd name="T10" fmla="*/ 62 w 71"/>
                <a:gd name="T11" fmla="*/ 45 h 96"/>
                <a:gd name="T12" fmla="*/ 54 w 71"/>
                <a:gd name="T13" fmla="*/ 50 h 96"/>
                <a:gd name="T14" fmla="*/ 63 w 71"/>
                <a:gd name="T15" fmla="*/ 58 h 96"/>
                <a:gd name="T16" fmla="*/ 66 w 71"/>
                <a:gd name="T17" fmla="*/ 68 h 96"/>
                <a:gd name="T18" fmla="*/ 68 w 71"/>
                <a:gd name="T19" fmla="*/ 82 h 96"/>
                <a:gd name="T20" fmla="*/ 69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8 w 71"/>
                <a:gd name="T27" fmla="*/ 90 h 96"/>
                <a:gd name="T28" fmla="*/ 47 w 71"/>
                <a:gd name="T29" fmla="*/ 78 h 96"/>
                <a:gd name="T30" fmla="*/ 45 w 71"/>
                <a:gd name="T31" fmla="*/ 64 h 96"/>
                <a:gd name="T32" fmla="*/ 38 w 71"/>
                <a:gd name="T33" fmla="*/ 59 h 96"/>
                <a:gd name="T34" fmla="*/ 32 w 71"/>
                <a:gd name="T35" fmla="*/ 58 h 96"/>
                <a:gd name="T36" fmla="*/ 20 w 71"/>
                <a:gd name="T37" fmla="*/ 58 h 96"/>
                <a:gd name="T38" fmla="*/ 20 w 71"/>
                <a:gd name="T39" fmla="*/ 96 h 96"/>
                <a:gd name="T40" fmla="*/ 0 w 71"/>
                <a:gd name="T41" fmla="*/ 96 h 96"/>
                <a:gd name="T42" fmla="*/ 20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2 w 71"/>
                <a:gd name="T51" fmla="*/ 18 h 96"/>
                <a:gd name="T52" fmla="*/ 32 w 71"/>
                <a:gd name="T53" fmla="*/ 16 h 96"/>
                <a:gd name="T54" fmla="*/ 20 w 71"/>
                <a:gd name="T55" fmla="*/ 16 h 96"/>
                <a:gd name="T56" fmla="*/ 20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4" y="2"/>
                    <a:pt x="59" y="6"/>
                  </a:cubicBezTo>
                  <a:cubicBezTo>
                    <a:pt x="65" y="11"/>
                    <a:pt x="68" y="18"/>
                    <a:pt x="68" y="27"/>
                  </a:cubicBezTo>
                  <a:cubicBezTo>
                    <a:pt x="68" y="34"/>
                    <a:pt x="66" y="40"/>
                    <a:pt x="62" y="45"/>
                  </a:cubicBezTo>
                  <a:cubicBezTo>
                    <a:pt x="60" y="47"/>
                    <a:pt x="57" y="49"/>
                    <a:pt x="54" y="50"/>
                  </a:cubicBezTo>
                  <a:cubicBezTo>
                    <a:pt x="58" y="52"/>
                    <a:pt x="61" y="54"/>
                    <a:pt x="63" y="58"/>
                  </a:cubicBezTo>
                  <a:cubicBezTo>
                    <a:pt x="65" y="60"/>
                    <a:pt x="66" y="63"/>
                    <a:pt x="66" y="68"/>
                  </a:cubicBezTo>
                  <a:cubicBezTo>
                    <a:pt x="67" y="69"/>
                    <a:pt x="67" y="74"/>
                    <a:pt x="68" y="82"/>
                  </a:cubicBezTo>
                  <a:cubicBezTo>
                    <a:pt x="68" y="87"/>
                    <a:pt x="69" y="90"/>
                    <a:pt x="69" y="92"/>
                  </a:cubicBezTo>
                  <a:cubicBezTo>
                    <a:pt x="70" y="93"/>
                    <a:pt x="70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4"/>
                    <a:pt x="49" y="92"/>
                    <a:pt x="48" y="90"/>
                  </a:cubicBezTo>
                  <a:cubicBezTo>
                    <a:pt x="48" y="89"/>
                    <a:pt x="48" y="85"/>
                    <a:pt x="47" y="78"/>
                  </a:cubicBezTo>
                  <a:cubicBezTo>
                    <a:pt x="47" y="71"/>
                    <a:pt x="46" y="67"/>
                    <a:pt x="45" y="64"/>
                  </a:cubicBezTo>
                  <a:cubicBezTo>
                    <a:pt x="43" y="61"/>
                    <a:pt x="41" y="59"/>
                    <a:pt x="38" y="59"/>
                  </a:cubicBezTo>
                  <a:cubicBezTo>
                    <a:pt x="37" y="58"/>
                    <a:pt x="35" y="58"/>
                    <a:pt x="32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96"/>
                    <a:pt x="20" y="96"/>
                    <a:pt x="20" y="96"/>
                  </a:cubicBezTo>
                  <a:lnTo>
                    <a:pt x="0" y="96"/>
                  </a:lnTo>
                  <a:close/>
                  <a:moveTo>
                    <a:pt x="20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2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2" y="18"/>
                  </a:cubicBezTo>
                  <a:cubicBezTo>
                    <a:pt x="40" y="17"/>
                    <a:pt x="37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9" name="Freeform 41"/>
            <p:cNvSpPr>
              <a:spLocks/>
            </p:cNvSpPr>
            <p:nvPr userDrawn="1"/>
          </p:nvSpPr>
          <p:spPr bwMode="black">
            <a:xfrm>
              <a:off x="8696325" y="5792788"/>
              <a:ext cx="98425" cy="165100"/>
            </a:xfrm>
            <a:custGeom>
              <a:avLst/>
              <a:gdLst>
                <a:gd name="T0" fmla="*/ 0 w 62"/>
                <a:gd name="T1" fmla="*/ 104 h 104"/>
                <a:gd name="T2" fmla="*/ 0 w 62"/>
                <a:gd name="T3" fmla="*/ 0 h 104"/>
                <a:gd name="T4" fmla="*/ 22 w 62"/>
                <a:gd name="T5" fmla="*/ 0 h 104"/>
                <a:gd name="T6" fmla="*/ 22 w 62"/>
                <a:gd name="T7" fmla="*/ 85 h 104"/>
                <a:gd name="T8" fmla="*/ 62 w 62"/>
                <a:gd name="T9" fmla="*/ 85 h 104"/>
                <a:gd name="T10" fmla="*/ 62 w 62"/>
                <a:gd name="T11" fmla="*/ 104 h 104"/>
                <a:gd name="T12" fmla="*/ 0 w 6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5"/>
                  </a:lnTo>
                  <a:lnTo>
                    <a:pt x="62" y="85"/>
                  </a:lnTo>
                  <a:lnTo>
                    <a:pt x="62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0" name="Freeform 42"/>
            <p:cNvSpPr>
              <a:spLocks/>
            </p:cNvSpPr>
            <p:nvPr userDrawn="1"/>
          </p:nvSpPr>
          <p:spPr bwMode="black">
            <a:xfrm>
              <a:off x="8816975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1" name="Freeform 43"/>
            <p:cNvSpPr>
              <a:spLocks noEditPoints="1"/>
            </p:cNvSpPr>
            <p:nvPr userDrawn="1"/>
          </p:nvSpPr>
          <p:spPr bwMode="black">
            <a:xfrm>
              <a:off x="8950325" y="5792788"/>
              <a:ext cx="119062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2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30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30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2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5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2" name="Freeform 44"/>
            <p:cNvSpPr>
              <a:spLocks/>
            </p:cNvSpPr>
            <p:nvPr userDrawn="1"/>
          </p:nvSpPr>
          <p:spPr bwMode="black">
            <a:xfrm>
              <a:off x="9094788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1 w 67"/>
                <a:gd name="T9" fmla="*/ 19 h 104"/>
                <a:gd name="T10" fmla="*/ 21 w 67"/>
                <a:gd name="T11" fmla="*/ 42 h 104"/>
                <a:gd name="T12" fmla="*/ 61 w 67"/>
                <a:gd name="T13" fmla="*/ 42 h 104"/>
                <a:gd name="T14" fmla="*/ 61 w 67"/>
                <a:gd name="T15" fmla="*/ 60 h 104"/>
                <a:gd name="T16" fmla="*/ 21 w 67"/>
                <a:gd name="T17" fmla="*/ 60 h 104"/>
                <a:gd name="T18" fmla="*/ 21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1" y="19"/>
                  </a:lnTo>
                  <a:lnTo>
                    <a:pt x="21" y="42"/>
                  </a:lnTo>
                  <a:lnTo>
                    <a:pt x="61" y="42"/>
                  </a:lnTo>
                  <a:lnTo>
                    <a:pt x="61" y="60"/>
                  </a:lnTo>
                  <a:lnTo>
                    <a:pt x="21" y="60"/>
                  </a:lnTo>
                  <a:lnTo>
                    <a:pt x="21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3" name="Freeform 45"/>
            <p:cNvSpPr>
              <a:spLocks/>
            </p:cNvSpPr>
            <p:nvPr userDrawn="1"/>
          </p:nvSpPr>
          <p:spPr bwMode="black">
            <a:xfrm>
              <a:off x="9228138" y="5792788"/>
              <a:ext cx="119062" cy="165100"/>
            </a:xfrm>
            <a:custGeom>
              <a:avLst/>
              <a:gdLst>
                <a:gd name="T0" fmla="*/ 0 w 75"/>
                <a:gd name="T1" fmla="*/ 104 h 104"/>
                <a:gd name="T2" fmla="*/ 0 w 75"/>
                <a:gd name="T3" fmla="*/ 0 h 104"/>
                <a:gd name="T4" fmla="*/ 22 w 75"/>
                <a:gd name="T5" fmla="*/ 0 h 104"/>
                <a:gd name="T6" fmla="*/ 55 w 75"/>
                <a:gd name="T7" fmla="*/ 66 h 104"/>
                <a:gd name="T8" fmla="*/ 55 w 75"/>
                <a:gd name="T9" fmla="*/ 0 h 104"/>
                <a:gd name="T10" fmla="*/ 75 w 75"/>
                <a:gd name="T11" fmla="*/ 0 h 104"/>
                <a:gd name="T12" fmla="*/ 75 w 75"/>
                <a:gd name="T13" fmla="*/ 104 h 104"/>
                <a:gd name="T14" fmla="*/ 54 w 75"/>
                <a:gd name="T15" fmla="*/ 104 h 104"/>
                <a:gd name="T16" fmla="*/ 21 w 75"/>
                <a:gd name="T17" fmla="*/ 37 h 104"/>
                <a:gd name="T18" fmla="*/ 21 w 75"/>
                <a:gd name="T19" fmla="*/ 104 h 104"/>
                <a:gd name="T20" fmla="*/ 0 w 75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75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4" name="Freeform 46"/>
            <p:cNvSpPr>
              <a:spLocks/>
            </p:cNvSpPr>
            <p:nvPr userDrawn="1"/>
          </p:nvSpPr>
          <p:spPr bwMode="black">
            <a:xfrm>
              <a:off x="9382125" y="5922963"/>
              <a:ext cx="34925" cy="73025"/>
            </a:xfrm>
            <a:custGeom>
              <a:avLst/>
              <a:gdLst>
                <a:gd name="T0" fmla="*/ 21 w 21"/>
                <a:gd name="T1" fmla="*/ 0 h 43"/>
                <a:gd name="T2" fmla="*/ 21 w 21"/>
                <a:gd name="T3" fmla="*/ 16 h 43"/>
                <a:gd name="T4" fmla="*/ 18 w 21"/>
                <a:gd name="T5" fmla="*/ 31 h 43"/>
                <a:gd name="T6" fmla="*/ 10 w 21"/>
                <a:gd name="T7" fmla="*/ 40 h 43"/>
                <a:gd name="T8" fmla="*/ 0 w 21"/>
                <a:gd name="T9" fmla="*/ 43 h 43"/>
                <a:gd name="T10" fmla="*/ 0 w 21"/>
                <a:gd name="T11" fmla="*/ 33 h 43"/>
                <a:gd name="T12" fmla="*/ 6 w 21"/>
                <a:gd name="T13" fmla="*/ 28 h 43"/>
                <a:gd name="T14" fmla="*/ 9 w 21"/>
                <a:gd name="T15" fmla="*/ 21 h 43"/>
                <a:gd name="T16" fmla="*/ 0 w 21"/>
                <a:gd name="T17" fmla="*/ 21 h 43"/>
                <a:gd name="T18" fmla="*/ 0 w 21"/>
                <a:gd name="T19" fmla="*/ 0 h 43"/>
                <a:gd name="T20" fmla="*/ 21 w 2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22"/>
                    <a:pt x="20" y="27"/>
                    <a:pt x="18" y="31"/>
                  </a:cubicBezTo>
                  <a:cubicBezTo>
                    <a:pt x="16" y="34"/>
                    <a:pt x="14" y="37"/>
                    <a:pt x="10" y="40"/>
                  </a:cubicBezTo>
                  <a:cubicBezTo>
                    <a:pt x="7" y="41"/>
                    <a:pt x="3" y="42"/>
                    <a:pt x="0" y="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5" y="31"/>
                    <a:pt x="6" y="28"/>
                  </a:cubicBezTo>
                  <a:cubicBezTo>
                    <a:pt x="8" y="26"/>
                    <a:pt x="8" y="23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5" name="Freeform 47"/>
            <p:cNvSpPr>
              <a:spLocks/>
            </p:cNvSpPr>
            <p:nvPr userDrawn="1"/>
          </p:nvSpPr>
          <p:spPr bwMode="black">
            <a:xfrm>
              <a:off x="9467850" y="5792788"/>
              <a:ext cx="184150" cy="165100"/>
            </a:xfrm>
            <a:custGeom>
              <a:avLst/>
              <a:gdLst>
                <a:gd name="T0" fmla="*/ 0 w 116"/>
                <a:gd name="T1" fmla="*/ 0 h 104"/>
                <a:gd name="T2" fmla="*/ 22 w 116"/>
                <a:gd name="T3" fmla="*/ 0 h 104"/>
                <a:gd name="T4" fmla="*/ 34 w 116"/>
                <a:gd name="T5" fmla="*/ 71 h 104"/>
                <a:gd name="T6" fmla="*/ 48 w 116"/>
                <a:gd name="T7" fmla="*/ 0 h 104"/>
                <a:gd name="T8" fmla="*/ 69 w 116"/>
                <a:gd name="T9" fmla="*/ 0 h 104"/>
                <a:gd name="T10" fmla="*/ 82 w 116"/>
                <a:gd name="T11" fmla="*/ 72 h 104"/>
                <a:gd name="T12" fmla="*/ 94 w 116"/>
                <a:gd name="T13" fmla="*/ 0 h 104"/>
                <a:gd name="T14" fmla="*/ 116 w 116"/>
                <a:gd name="T15" fmla="*/ 0 h 104"/>
                <a:gd name="T16" fmla="*/ 93 w 116"/>
                <a:gd name="T17" fmla="*/ 104 h 104"/>
                <a:gd name="T18" fmla="*/ 71 w 116"/>
                <a:gd name="T19" fmla="*/ 104 h 104"/>
                <a:gd name="T20" fmla="*/ 58 w 116"/>
                <a:gd name="T21" fmla="*/ 34 h 104"/>
                <a:gd name="T22" fmla="*/ 45 w 116"/>
                <a:gd name="T23" fmla="*/ 104 h 104"/>
                <a:gd name="T24" fmla="*/ 23 w 116"/>
                <a:gd name="T25" fmla="*/ 104 h 104"/>
                <a:gd name="T26" fmla="*/ 0 w 11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04">
                  <a:moveTo>
                    <a:pt x="0" y="0"/>
                  </a:moveTo>
                  <a:lnTo>
                    <a:pt x="22" y="0"/>
                  </a:lnTo>
                  <a:lnTo>
                    <a:pt x="34" y="7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82" y="72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93" y="104"/>
                  </a:lnTo>
                  <a:lnTo>
                    <a:pt x="71" y="104"/>
                  </a:lnTo>
                  <a:lnTo>
                    <a:pt x="58" y="34"/>
                  </a:lnTo>
                  <a:lnTo>
                    <a:pt x="45" y="104"/>
                  </a:lnTo>
                  <a:lnTo>
                    <a:pt x="23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6" name="Freeform 48"/>
            <p:cNvSpPr>
              <a:spLocks noEditPoints="1"/>
            </p:cNvSpPr>
            <p:nvPr userDrawn="1"/>
          </p:nvSpPr>
          <p:spPr bwMode="black">
            <a:xfrm>
              <a:off x="9650413" y="5792788"/>
              <a:ext cx="138112" cy="165100"/>
            </a:xfrm>
            <a:custGeom>
              <a:avLst/>
              <a:gdLst>
                <a:gd name="T0" fmla="*/ 32 w 87"/>
                <a:gd name="T1" fmla="*/ 0 h 104"/>
                <a:gd name="T2" fmla="*/ 55 w 87"/>
                <a:gd name="T3" fmla="*/ 0 h 104"/>
                <a:gd name="T4" fmla="*/ 87 w 87"/>
                <a:gd name="T5" fmla="*/ 104 h 104"/>
                <a:gd name="T6" fmla="*/ 65 w 87"/>
                <a:gd name="T7" fmla="*/ 104 h 104"/>
                <a:gd name="T8" fmla="*/ 58 w 87"/>
                <a:gd name="T9" fmla="*/ 80 h 104"/>
                <a:gd name="T10" fmla="*/ 29 w 87"/>
                <a:gd name="T11" fmla="*/ 80 h 104"/>
                <a:gd name="T12" fmla="*/ 23 w 87"/>
                <a:gd name="T13" fmla="*/ 104 h 104"/>
                <a:gd name="T14" fmla="*/ 0 w 87"/>
                <a:gd name="T15" fmla="*/ 104 h 104"/>
                <a:gd name="T16" fmla="*/ 32 w 87"/>
                <a:gd name="T17" fmla="*/ 0 h 104"/>
                <a:gd name="T18" fmla="*/ 33 w 87"/>
                <a:gd name="T19" fmla="*/ 64 h 104"/>
                <a:gd name="T20" fmla="*/ 54 w 87"/>
                <a:gd name="T21" fmla="*/ 64 h 104"/>
                <a:gd name="T22" fmla="*/ 44 w 87"/>
                <a:gd name="T23" fmla="*/ 29 h 104"/>
                <a:gd name="T24" fmla="*/ 33 w 87"/>
                <a:gd name="T25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4">
                  <a:moveTo>
                    <a:pt x="32" y="0"/>
                  </a:moveTo>
                  <a:lnTo>
                    <a:pt x="55" y="0"/>
                  </a:lnTo>
                  <a:lnTo>
                    <a:pt x="87" y="104"/>
                  </a:lnTo>
                  <a:lnTo>
                    <a:pt x="65" y="104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4"/>
                  </a:lnTo>
                  <a:lnTo>
                    <a:pt x="0" y="104"/>
                  </a:lnTo>
                  <a:lnTo>
                    <a:pt x="32" y="0"/>
                  </a:lnTo>
                  <a:close/>
                  <a:moveTo>
                    <a:pt x="33" y="64"/>
                  </a:moveTo>
                  <a:lnTo>
                    <a:pt x="54" y="64"/>
                  </a:lnTo>
                  <a:lnTo>
                    <a:pt x="44" y="29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7" name="Freeform 49"/>
            <p:cNvSpPr>
              <a:spLocks/>
            </p:cNvSpPr>
            <p:nvPr userDrawn="1"/>
          </p:nvSpPr>
          <p:spPr bwMode="black">
            <a:xfrm>
              <a:off x="9798050" y="5789613"/>
              <a:ext cx="114300" cy="171450"/>
            </a:xfrm>
            <a:custGeom>
              <a:avLst/>
              <a:gdLst>
                <a:gd name="T0" fmla="*/ 0 w 67"/>
                <a:gd name="T1" fmla="*/ 70 h 100"/>
                <a:gd name="T2" fmla="*/ 21 w 67"/>
                <a:gd name="T3" fmla="*/ 70 h 100"/>
                <a:gd name="T4" fmla="*/ 23 w 67"/>
                <a:gd name="T5" fmla="*/ 78 h 100"/>
                <a:gd name="T6" fmla="*/ 34 w 67"/>
                <a:gd name="T7" fmla="*/ 84 h 100"/>
                <a:gd name="T8" fmla="*/ 43 w 67"/>
                <a:gd name="T9" fmla="*/ 80 h 100"/>
                <a:gd name="T10" fmla="*/ 46 w 67"/>
                <a:gd name="T11" fmla="*/ 72 h 100"/>
                <a:gd name="T12" fmla="*/ 41 w 67"/>
                <a:gd name="T13" fmla="*/ 62 h 100"/>
                <a:gd name="T14" fmla="*/ 36 w 67"/>
                <a:gd name="T15" fmla="*/ 59 h 100"/>
                <a:gd name="T16" fmla="*/ 29 w 67"/>
                <a:gd name="T17" fmla="*/ 56 h 100"/>
                <a:gd name="T18" fmla="*/ 12 w 67"/>
                <a:gd name="T19" fmla="*/ 48 h 100"/>
                <a:gd name="T20" fmla="*/ 1 w 67"/>
                <a:gd name="T21" fmla="*/ 26 h 100"/>
                <a:gd name="T22" fmla="*/ 8 w 67"/>
                <a:gd name="T23" fmla="*/ 8 h 100"/>
                <a:gd name="T24" fmla="*/ 31 w 67"/>
                <a:gd name="T25" fmla="*/ 0 h 100"/>
                <a:gd name="T26" fmla="*/ 58 w 67"/>
                <a:gd name="T27" fmla="*/ 12 h 100"/>
                <a:gd name="T28" fmla="*/ 63 w 67"/>
                <a:gd name="T29" fmla="*/ 27 h 100"/>
                <a:gd name="T30" fmla="*/ 43 w 67"/>
                <a:gd name="T31" fmla="*/ 27 h 100"/>
                <a:gd name="T32" fmla="*/ 40 w 67"/>
                <a:gd name="T33" fmla="*/ 19 h 100"/>
                <a:gd name="T34" fmla="*/ 31 w 67"/>
                <a:gd name="T35" fmla="*/ 16 h 100"/>
                <a:gd name="T36" fmla="*/ 23 w 67"/>
                <a:gd name="T37" fmla="*/ 18 h 100"/>
                <a:gd name="T38" fmla="*/ 20 w 67"/>
                <a:gd name="T39" fmla="*/ 26 h 100"/>
                <a:gd name="T40" fmla="*/ 25 w 67"/>
                <a:gd name="T41" fmla="*/ 34 h 100"/>
                <a:gd name="T42" fmla="*/ 39 w 67"/>
                <a:gd name="T43" fmla="*/ 40 h 100"/>
                <a:gd name="T44" fmla="*/ 58 w 67"/>
                <a:gd name="T45" fmla="*/ 50 h 100"/>
                <a:gd name="T46" fmla="*/ 67 w 67"/>
                <a:gd name="T47" fmla="*/ 70 h 100"/>
                <a:gd name="T48" fmla="*/ 58 w 67"/>
                <a:gd name="T49" fmla="*/ 91 h 100"/>
                <a:gd name="T50" fmla="*/ 33 w 67"/>
                <a:gd name="T51" fmla="*/ 100 h 100"/>
                <a:gd name="T52" fmla="*/ 6 w 67"/>
                <a:gd name="T53" fmla="*/ 86 h 100"/>
                <a:gd name="T54" fmla="*/ 0 w 67"/>
                <a:gd name="T55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100">
                  <a:moveTo>
                    <a:pt x="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3"/>
                    <a:pt x="22" y="76"/>
                    <a:pt x="23" y="78"/>
                  </a:cubicBezTo>
                  <a:cubicBezTo>
                    <a:pt x="26" y="82"/>
                    <a:pt x="29" y="84"/>
                    <a:pt x="34" y="84"/>
                  </a:cubicBezTo>
                  <a:cubicBezTo>
                    <a:pt x="38" y="84"/>
                    <a:pt x="41" y="82"/>
                    <a:pt x="43" y="80"/>
                  </a:cubicBezTo>
                  <a:cubicBezTo>
                    <a:pt x="45" y="78"/>
                    <a:pt x="46" y="75"/>
                    <a:pt x="46" y="72"/>
                  </a:cubicBezTo>
                  <a:cubicBezTo>
                    <a:pt x="46" y="68"/>
                    <a:pt x="45" y="65"/>
                    <a:pt x="41" y="62"/>
                  </a:cubicBezTo>
                  <a:cubicBezTo>
                    <a:pt x="40" y="61"/>
                    <a:pt x="38" y="60"/>
                    <a:pt x="36" y="59"/>
                  </a:cubicBezTo>
                  <a:cubicBezTo>
                    <a:pt x="35" y="59"/>
                    <a:pt x="33" y="58"/>
                    <a:pt x="29" y="56"/>
                  </a:cubicBezTo>
                  <a:cubicBezTo>
                    <a:pt x="21" y="54"/>
                    <a:pt x="15" y="51"/>
                    <a:pt x="12" y="48"/>
                  </a:cubicBezTo>
                  <a:cubicBezTo>
                    <a:pt x="5" y="43"/>
                    <a:pt x="1" y="35"/>
                    <a:pt x="1" y="26"/>
                  </a:cubicBezTo>
                  <a:cubicBezTo>
                    <a:pt x="1" y="19"/>
                    <a:pt x="4" y="12"/>
                    <a:pt x="8" y="8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3" y="0"/>
                    <a:pt x="52" y="4"/>
                    <a:pt x="58" y="12"/>
                  </a:cubicBezTo>
                  <a:cubicBezTo>
                    <a:pt x="61" y="16"/>
                    <a:pt x="63" y="21"/>
                    <a:pt x="6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3"/>
                    <a:pt x="42" y="21"/>
                    <a:pt x="40" y="19"/>
                  </a:cubicBezTo>
                  <a:cubicBezTo>
                    <a:pt x="38" y="17"/>
                    <a:pt x="35" y="16"/>
                    <a:pt x="31" y="16"/>
                  </a:cubicBezTo>
                  <a:cubicBezTo>
                    <a:pt x="28" y="16"/>
                    <a:pt x="25" y="17"/>
                    <a:pt x="23" y="18"/>
                  </a:cubicBezTo>
                  <a:cubicBezTo>
                    <a:pt x="21" y="20"/>
                    <a:pt x="20" y="23"/>
                    <a:pt x="20" y="26"/>
                  </a:cubicBezTo>
                  <a:cubicBezTo>
                    <a:pt x="20" y="29"/>
                    <a:pt x="22" y="32"/>
                    <a:pt x="25" y="34"/>
                  </a:cubicBezTo>
                  <a:cubicBezTo>
                    <a:pt x="27" y="36"/>
                    <a:pt x="32" y="38"/>
                    <a:pt x="39" y="40"/>
                  </a:cubicBezTo>
                  <a:cubicBezTo>
                    <a:pt x="47" y="43"/>
                    <a:pt x="53" y="46"/>
                    <a:pt x="58" y="50"/>
                  </a:cubicBezTo>
                  <a:cubicBezTo>
                    <a:pt x="64" y="55"/>
                    <a:pt x="67" y="62"/>
                    <a:pt x="67" y="70"/>
                  </a:cubicBezTo>
                  <a:cubicBezTo>
                    <a:pt x="67" y="79"/>
                    <a:pt x="64" y="86"/>
                    <a:pt x="58" y="91"/>
                  </a:cubicBezTo>
                  <a:cubicBezTo>
                    <a:pt x="52" y="97"/>
                    <a:pt x="44" y="100"/>
                    <a:pt x="33" y="100"/>
                  </a:cubicBezTo>
                  <a:cubicBezTo>
                    <a:pt x="21" y="100"/>
                    <a:pt x="12" y="95"/>
                    <a:pt x="6" y="86"/>
                  </a:cubicBezTo>
                  <a:cubicBezTo>
                    <a:pt x="3" y="81"/>
                    <a:pt x="1" y="76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8" name="Freeform 50"/>
            <p:cNvSpPr>
              <a:spLocks/>
            </p:cNvSpPr>
            <p:nvPr userDrawn="1"/>
          </p:nvSpPr>
          <p:spPr bwMode="black">
            <a:xfrm>
              <a:off x="9972675" y="5792788"/>
              <a:ext cx="128587" cy="165100"/>
            </a:xfrm>
            <a:custGeom>
              <a:avLst/>
              <a:gdLst>
                <a:gd name="T0" fmla="*/ 52 w 81"/>
                <a:gd name="T1" fmla="*/ 104 h 104"/>
                <a:gd name="T2" fmla="*/ 28 w 81"/>
                <a:gd name="T3" fmla="*/ 104 h 104"/>
                <a:gd name="T4" fmla="*/ 0 w 81"/>
                <a:gd name="T5" fmla="*/ 0 h 104"/>
                <a:gd name="T6" fmla="*/ 23 w 81"/>
                <a:gd name="T7" fmla="*/ 0 h 104"/>
                <a:gd name="T8" fmla="*/ 40 w 81"/>
                <a:gd name="T9" fmla="*/ 75 h 104"/>
                <a:gd name="T10" fmla="*/ 59 w 81"/>
                <a:gd name="T11" fmla="*/ 0 h 104"/>
                <a:gd name="T12" fmla="*/ 81 w 81"/>
                <a:gd name="T13" fmla="*/ 0 h 104"/>
                <a:gd name="T14" fmla="*/ 52 w 81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04">
                  <a:moveTo>
                    <a:pt x="52" y="104"/>
                  </a:moveTo>
                  <a:lnTo>
                    <a:pt x="28" y="10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0" y="75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9" name="Freeform 51"/>
            <p:cNvSpPr>
              <a:spLocks/>
            </p:cNvSpPr>
            <p:nvPr userDrawn="1"/>
          </p:nvSpPr>
          <p:spPr bwMode="black">
            <a:xfrm>
              <a:off x="10118725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0" name="Freeform 52"/>
            <p:cNvSpPr>
              <a:spLocks noEditPoints="1"/>
            </p:cNvSpPr>
            <p:nvPr userDrawn="1"/>
          </p:nvSpPr>
          <p:spPr bwMode="black">
            <a:xfrm>
              <a:off x="10252075" y="5792788"/>
              <a:ext cx="122237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60 w 71"/>
                <a:gd name="T7" fmla="*/ 6 h 96"/>
                <a:gd name="T8" fmla="*/ 69 w 71"/>
                <a:gd name="T9" fmla="*/ 27 h 96"/>
                <a:gd name="T10" fmla="*/ 62 w 71"/>
                <a:gd name="T11" fmla="*/ 45 h 96"/>
                <a:gd name="T12" fmla="*/ 55 w 71"/>
                <a:gd name="T13" fmla="*/ 50 h 96"/>
                <a:gd name="T14" fmla="*/ 64 w 71"/>
                <a:gd name="T15" fmla="*/ 58 h 96"/>
                <a:gd name="T16" fmla="*/ 67 w 71"/>
                <a:gd name="T17" fmla="*/ 68 h 96"/>
                <a:gd name="T18" fmla="*/ 68 w 71"/>
                <a:gd name="T19" fmla="*/ 82 h 96"/>
                <a:gd name="T20" fmla="*/ 70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9 w 71"/>
                <a:gd name="T27" fmla="*/ 90 h 96"/>
                <a:gd name="T28" fmla="*/ 48 w 71"/>
                <a:gd name="T29" fmla="*/ 78 h 96"/>
                <a:gd name="T30" fmla="*/ 45 w 71"/>
                <a:gd name="T31" fmla="*/ 64 h 96"/>
                <a:gd name="T32" fmla="*/ 39 w 71"/>
                <a:gd name="T33" fmla="*/ 59 h 96"/>
                <a:gd name="T34" fmla="*/ 33 w 71"/>
                <a:gd name="T35" fmla="*/ 58 h 96"/>
                <a:gd name="T36" fmla="*/ 21 w 71"/>
                <a:gd name="T37" fmla="*/ 58 h 96"/>
                <a:gd name="T38" fmla="*/ 21 w 71"/>
                <a:gd name="T39" fmla="*/ 96 h 96"/>
                <a:gd name="T40" fmla="*/ 0 w 71"/>
                <a:gd name="T41" fmla="*/ 96 h 96"/>
                <a:gd name="T42" fmla="*/ 21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3 w 71"/>
                <a:gd name="T51" fmla="*/ 18 h 96"/>
                <a:gd name="T52" fmla="*/ 33 w 71"/>
                <a:gd name="T53" fmla="*/ 16 h 96"/>
                <a:gd name="T54" fmla="*/ 21 w 71"/>
                <a:gd name="T55" fmla="*/ 16 h 96"/>
                <a:gd name="T56" fmla="*/ 21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7" y="0"/>
                    <a:pt x="54" y="2"/>
                    <a:pt x="60" y="6"/>
                  </a:cubicBezTo>
                  <a:cubicBezTo>
                    <a:pt x="66" y="11"/>
                    <a:pt x="69" y="18"/>
                    <a:pt x="69" y="27"/>
                  </a:cubicBezTo>
                  <a:cubicBezTo>
                    <a:pt x="69" y="34"/>
                    <a:pt x="66" y="40"/>
                    <a:pt x="62" y="45"/>
                  </a:cubicBezTo>
                  <a:cubicBezTo>
                    <a:pt x="60" y="47"/>
                    <a:pt x="58" y="49"/>
                    <a:pt x="55" y="50"/>
                  </a:cubicBezTo>
                  <a:cubicBezTo>
                    <a:pt x="59" y="52"/>
                    <a:pt x="62" y="54"/>
                    <a:pt x="64" y="58"/>
                  </a:cubicBezTo>
                  <a:cubicBezTo>
                    <a:pt x="65" y="60"/>
                    <a:pt x="66" y="63"/>
                    <a:pt x="67" y="68"/>
                  </a:cubicBezTo>
                  <a:cubicBezTo>
                    <a:pt x="67" y="69"/>
                    <a:pt x="68" y="74"/>
                    <a:pt x="68" y="82"/>
                  </a:cubicBezTo>
                  <a:cubicBezTo>
                    <a:pt x="69" y="87"/>
                    <a:pt x="69" y="90"/>
                    <a:pt x="70" y="92"/>
                  </a:cubicBezTo>
                  <a:cubicBezTo>
                    <a:pt x="70" y="93"/>
                    <a:pt x="71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4"/>
                    <a:pt x="49" y="92"/>
                    <a:pt x="49" y="90"/>
                  </a:cubicBezTo>
                  <a:cubicBezTo>
                    <a:pt x="49" y="89"/>
                    <a:pt x="48" y="85"/>
                    <a:pt x="48" y="78"/>
                  </a:cubicBezTo>
                  <a:cubicBezTo>
                    <a:pt x="47" y="71"/>
                    <a:pt x="47" y="67"/>
                    <a:pt x="45" y="64"/>
                  </a:cubicBezTo>
                  <a:cubicBezTo>
                    <a:pt x="44" y="61"/>
                    <a:pt x="42" y="59"/>
                    <a:pt x="39" y="59"/>
                  </a:cubicBezTo>
                  <a:cubicBezTo>
                    <a:pt x="38" y="58"/>
                    <a:pt x="35" y="58"/>
                    <a:pt x="33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96"/>
                    <a:pt x="21" y="96"/>
                    <a:pt x="21" y="96"/>
                  </a:cubicBezTo>
                  <a:lnTo>
                    <a:pt x="0" y="96"/>
                  </a:lnTo>
                  <a:close/>
                  <a:moveTo>
                    <a:pt x="21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3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3" y="18"/>
                  </a:cubicBezTo>
                  <a:cubicBezTo>
                    <a:pt x="41" y="17"/>
                    <a:pt x="38" y="16"/>
                    <a:pt x="33" y="16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1" name="Freeform 53"/>
            <p:cNvSpPr>
              <a:spLocks noEditPoints="1"/>
            </p:cNvSpPr>
            <p:nvPr userDrawn="1"/>
          </p:nvSpPr>
          <p:spPr bwMode="black">
            <a:xfrm>
              <a:off x="10401300" y="5792788"/>
              <a:ext cx="117475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1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29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29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1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7" y="17"/>
                    <a:pt x="34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2" name="Freeform 54"/>
            <p:cNvSpPr>
              <a:spLocks/>
            </p:cNvSpPr>
            <p:nvPr userDrawn="1"/>
          </p:nvSpPr>
          <p:spPr bwMode="black">
            <a:xfrm>
              <a:off x="10542588" y="5792788"/>
              <a:ext cx="36512" cy="165100"/>
            </a:xfrm>
            <a:custGeom>
              <a:avLst/>
              <a:gdLst>
                <a:gd name="T0" fmla="*/ 0 w 23"/>
                <a:gd name="T1" fmla="*/ 104 h 104"/>
                <a:gd name="T2" fmla="*/ 0 w 23"/>
                <a:gd name="T3" fmla="*/ 0 h 104"/>
                <a:gd name="T4" fmla="*/ 11 w 23"/>
                <a:gd name="T5" fmla="*/ 0 h 104"/>
                <a:gd name="T6" fmla="*/ 23 w 23"/>
                <a:gd name="T7" fmla="*/ 0 h 104"/>
                <a:gd name="T8" fmla="*/ 23 w 23"/>
                <a:gd name="T9" fmla="*/ 104 h 104"/>
                <a:gd name="T10" fmla="*/ 0 w 2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4">
                  <a:moveTo>
                    <a:pt x="0" y="10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3" name="Freeform 55"/>
            <p:cNvSpPr>
              <a:spLocks/>
            </p:cNvSpPr>
            <p:nvPr userDrawn="1"/>
          </p:nvSpPr>
          <p:spPr bwMode="black">
            <a:xfrm>
              <a:off x="10610850" y="5792788"/>
              <a:ext cx="120650" cy="165100"/>
            </a:xfrm>
            <a:custGeom>
              <a:avLst/>
              <a:gdLst>
                <a:gd name="T0" fmla="*/ 0 w 76"/>
                <a:gd name="T1" fmla="*/ 104 h 104"/>
                <a:gd name="T2" fmla="*/ 0 w 76"/>
                <a:gd name="T3" fmla="*/ 0 h 104"/>
                <a:gd name="T4" fmla="*/ 22 w 76"/>
                <a:gd name="T5" fmla="*/ 0 h 104"/>
                <a:gd name="T6" fmla="*/ 54 w 76"/>
                <a:gd name="T7" fmla="*/ 66 h 104"/>
                <a:gd name="T8" fmla="*/ 54 w 76"/>
                <a:gd name="T9" fmla="*/ 0 h 104"/>
                <a:gd name="T10" fmla="*/ 76 w 76"/>
                <a:gd name="T11" fmla="*/ 0 h 104"/>
                <a:gd name="T12" fmla="*/ 76 w 76"/>
                <a:gd name="T13" fmla="*/ 104 h 104"/>
                <a:gd name="T14" fmla="*/ 54 w 76"/>
                <a:gd name="T15" fmla="*/ 104 h 104"/>
                <a:gd name="T16" fmla="*/ 21 w 76"/>
                <a:gd name="T17" fmla="*/ 37 h 104"/>
                <a:gd name="T18" fmla="*/ 21 w 76"/>
                <a:gd name="T19" fmla="*/ 104 h 104"/>
                <a:gd name="T20" fmla="*/ 0 w 7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4" y="66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4" name="Freeform 56"/>
            <p:cNvSpPr>
              <a:spLocks noEditPoints="1"/>
            </p:cNvSpPr>
            <p:nvPr userDrawn="1"/>
          </p:nvSpPr>
          <p:spPr bwMode="black">
            <a:xfrm>
              <a:off x="10763250" y="5792788"/>
              <a:ext cx="127000" cy="165100"/>
            </a:xfrm>
            <a:custGeom>
              <a:avLst/>
              <a:gdLst>
                <a:gd name="T0" fmla="*/ 0 w 74"/>
                <a:gd name="T1" fmla="*/ 96 h 96"/>
                <a:gd name="T2" fmla="*/ 0 w 74"/>
                <a:gd name="T3" fmla="*/ 0 h 96"/>
                <a:gd name="T4" fmla="*/ 29 w 74"/>
                <a:gd name="T5" fmla="*/ 0 h 96"/>
                <a:gd name="T6" fmla="*/ 60 w 74"/>
                <a:gd name="T7" fmla="*/ 10 h 96"/>
                <a:gd name="T8" fmla="*/ 74 w 74"/>
                <a:gd name="T9" fmla="*/ 48 h 96"/>
                <a:gd name="T10" fmla="*/ 61 w 74"/>
                <a:gd name="T11" fmla="*/ 85 h 96"/>
                <a:gd name="T12" fmla="*/ 45 w 74"/>
                <a:gd name="T13" fmla="*/ 94 h 96"/>
                <a:gd name="T14" fmla="*/ 29 w 74"/>
                <a:gd name="T15" fmla="*/ 96 h 96"/>
                <a:gd name="T16" fmla="*/ 0 w 74"/>
                <a:gd name="T17" fmla="*/ 96 h 96"/>
                <a:gd name="T18" fmla="*/ 20 w 74"/>
                <a:gd name="T19" fmla="*/ 78 h 96"/>
                <a:gd name="T20" fmla="*/ 30 w 74"/>
                <a:gd name="T21" fmla="*/ 78 h 96"/>
                <a:gd name="T22" fmla="*/ 45 w 74"/>
                <a:gd name="T23" fmla="*/ 73 h 96"/>
                <a:gd name="T24" fmla="*/ 53 w 74"/>
                <a:gd name="T25" fmla="*/ 47 h 96"/>
                <a:gd name="T26" fmla="*/ 47 w 74"/>
                <a:gd name="T27" fmla="*/ 25 h 96"/>
                <a:gd name="T28" fmla="*/ 29 w 74"/>
                <a:gd name="T29" fmla="*/ 17 h 96"/>
                <a:gd name="T30" fmla="*/ 20 w 74"/>
                <a:gd name="T31" fmla="*/ 17 h 96"/>
                <a:gd name="T32" fmla="*/ 20 w 74"/>
                <a:gd name="T3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2" y="0"/>
                    <a:pt x="53" y="3"/>
                    <a:pt x="60" y="10"/>
                  </a:cubicBezTo>
                  <a:cubicBezTo>
                    <a:pt x="69" y="19"/>
                    <a:pt x="74" y="31"/>
                    <a:pt x="74" y="48"/>
                  </a:cubicBezTo>
                  <a:cubicBezTo>
                    <a:pt x="74" y="63"/>
                    <a:pt x="69" y="76"/>
                    <a:pt x="61" y="85"/>
                  </a:cubicBezTo>
                  <a:cubicBezTo>
                    <a:pt x="56" y="89"/>
                    <a:pt x="51" y="92"/>
                    <a:pt x="45" y="94"/>
                  </a:cubicBezTo>
                  <a:cubicBezTo>
                    <a:pt x="40" y="95"/>
                    <a:pt x="35" y="96"/>
                    <a:pt x="29" y="96"/>
                  </a:cubicBezTo>
                  <a:lnTo>
                    <a:pt x="0" y="96"/>
                  </a:lnTo>
                  <a:close/>
                  <a:moveTo>
                    <a:pt x="20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7" y="78"/>
                    <a:pt x="42" y="76"/>
                    <a:pt x="45" y="73"/>
                  </a:cubicBezTo>
                  <a:cubicBezTo>
                    <a:pt x="51" y="67"/>
                    <a:pt x="53" y="59"/>
                    <a:pt x="53" y="47"/>
                  </a:cubicBezTo>
                  <a:cubicBezTo>
                    <a:pt x="53" y="38"/>
                    <a:pt x="51" y="30"/>
                    <a:pt x="47" y="25"/>
                  </a:cubicBezTo>
                  <a:cubicBezTo>
                    <a:pt x="43" y="20"/>
                    <a:pt x="37" y="17"/>
                    <a:pt x="29" y="17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2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5" name="Freeform 57"/>
            <p:cNvSpPr>
              <a:spLocks/>
            </p:cNvSpPr>
            <p:nvPr userDrawn="1"/>
          </p:nvSpPr>
          <p:spPr bwMode="black">
            <a:xfrm>
              <a:off x="10914063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6" name="Freeform 58"/>
            <p:cNvSpPr>
              <a:spLocks/>
            </p:cNvSpPr>
            <p:nvPr userDrawn="1"/>
          </p:nvSpPr>
          <p:spPr bwMode="black">
            <a:xfrm>
              <a:off x="11037888" y="5792788"/>
              <a:ext cx="114300" cy="165100"/>
            </a:xfrm>
            <a:custGeom>
              <a:avLst/>
              <a:gdLst>
                <a:gd name="T0" fmla="*/ 26 w 72"/>
                <a:gd name="T1" fmla="*/ 104 h 104"/>
                <a:gd name="T2" fmla="*/ 26 w 72"/>
                <a:gd name="T3" fmla="*/ 19 h 104"/>
                <a:gd name="T4" fmla="*/ 0 w 72"/>
                <a:gd name="T5" fmla="*/ 19 h 104"/>
                <a:gd name="T6" fmla="*/ 0 w 72"/>
                <a:gd name="T7" fmla="*/ 0 h 104"/>
                <a:gd name="T8" fmla="*/ 72 w 72"/>
                <a:gd name="T9" fmla="*/ 0 h 104"/>
                <a:gd name="T10" fmla="*/ 72 w 72"/>
                <a:gd name="T11" fmla="*/ 19 h 104"/>
                <a:gd name="T12" fmla="*/ 47 w 72"/>
                <a:gd name="T13" fmla="*/ 19 h 104"/>
                <a:gd name="T14" fmla="*/ 47 w 72"/>
                <a:gd name="T15" fmla="*/ 104 h 104"/>
                <a:gd name="T16" fmla="*/ 26 w 72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04">
                  <a:moveTo>
                    <a:pt x="26" y="104"/>
                  </a:move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9"/>
                  </a:lnTo>
                  <a:lnTo>
                    <a:pt x="47" y="19"/>
                  </a:lnTo>
                  <a:lnTo>
                    <a:pt x="47" y="104"/>
                  </a:lnTo>
                  <a:lnTo>
                    <a:pt x="2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7" name="Freeform 59"/>
            <p:cNvSpPr>
              <a:spLocks/>
            </p:cNvSpPr>
            <p:nvPr userDrawn="1"/>
          </p:nvSpPr>
          <p:spPr bwMode="black">
            <a:xfrm>
              <a:off x="11161713" y="5922963"/>
              <a:ext cx="36512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ertikal links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/>
          <p:cNvGraphicFramePr>
            <a:graphicFrameLocks noChangeAspect="1"/>
          </p:cNvGraphicFramePr>
          <p:nvPr userDrawn="1">
            <p:extLst/>
          </p:nvPr>
        </p:nvGraphicFramePr>
        <p:xfrm>
          <a:off x="1474" y="1853"/>
          <a:ext cx="1473" cy="1851"/>
        </p:xfrm>
        <a:graphic>
          <a:graphicData uri="http://schemas.openxmlformats.org/presentationml/2006/ole">
            <p:oleObj spid="_x0000_s9252" name="think-cell Folie" r:id="rId4" imgW="360" imgH="360" progId="">
              <p:embed/>
            </p:oleObj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0" y="1"/>
            <a:ext cx="5345907" cy="75596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66812" tIns="66812" rIns="66812" bIns="66812" rtlCol="0" anchor="ctr"/>
          <a:lstStyle/>
          <a:p>
            <a:pPr indent="2946" algn="ctr" defTabSz="42432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67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00515" y="377800"/>
            <a:ext cx="4744878" cy="2875714"/>
          </a:xfrm>
          <a:noFill/>
        </p:spPr>
        <p:txBody>
          <a:bodyPr wrap="square" lIns="0" tIns="0">
            <a:noAutofit/>
          </a:bodyPr>
          <a:lstStyle>
            <a:lvl1pPr>
              <a:defRPr sz="5567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Headline Ultra</a:t>
            </a:r>
            <a:br>
              <a:rPr lang="de-DE" dirty="0"/>
            </a:br>
            <a:r>
              <a:rPr lang="de-DE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0514" y="3779838"/>
            <a:ext cx="4744879" cy="11759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Subheadline Tele-</a:t>
            </a:r>
            <a:r>
              <a:rPr lang="de-DE" dirty="0" err="1"/>
              <a:t>GroteskFet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</p:txBody>
      </p:sp>
      <p:grpSp>
        <p:nvGrpSpPr>
          <p:cNvPr id="36" name="Gruppieren 35"/>
          <p:cNvGrpSpPr/>
          <p:nvPr userDrawn="1"/>
        </p:nvGrpSpPr>
        <p:grpSpPr bwMode="black">
          <a:xfrm>
            <a:off x="300514" y="6429983"/>
            <a:ext cx="1219733" cy="757450"/>
            <a:chOff x="323850" y="5511800"/>
            <a:chExt cx="1314450" cy="649288"/>
          </a:xfrm>
        </p:grpSpPr>
        <p:sp>
          <p:nvSpPr>
            <p:cNvPr id="8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1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2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65" name="Gruppieren 64"/>
          <p:cNvGrpSpPr/>
          <p:nvPr userDrawn="1"/>
        </p:nvGrpSpPr>
        <p:grpSpPr bwMode="black">
          <a:xfrm>
            <a:off x="2463035" y="6754076"/>
            <a:ext cx="2582358" cy="240754"/>
            <a:chOff x="2654300" y="5789613"/>
            <a:chExt cx="2782888" cy="206375"/>
          </a:xfrm>
        </p:grpSpPr>
        <p:sp>
          <p:nvSpPr>
            <p:cNvPr id="44" name="Freeform 60"/>
            <p:cNvSpPr>
              <a:spLocks/>
            </p:cNvSpPr>
            <p:nvPr userDrawn="1"/>
          </p:nvSpPr>
          <p:spPr bwMode="black">
            <a:xfrm>
              <a:off x="2654300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5" name="Freeform 61"/>
            <p:cNvSpPr>
              <a:spLocks noEditPoints="1"/>
            </p:cNvSpPr>
            <p:nvPr userDrawn="1"/>
          </p:nvSpPr>
          <p:spPr bwMode="black">
            <a:xfrm>
              <a:off x="2787650" y="5792788"/>
              <a:ext cx="122238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59 w 71"/>
                <a:gd name="T7" fmla="*/ 6 h 96"/>
                <a:gd name="T8" fmla="*/ 68 w 71"/>
                <a:gd name="T9" fmla="*/ 27 h 96"/>
                <a:gd name="T10" fmla="*/ 62 w 71"/>
                <a:gd name="T11" fmla="*/ 45 h 96"/>
                <a:gd name="T12" fmla="*/ 54 w 71"/>
                <a:gd name="T13" fmla="*/ 50 h 96"/>
                <a:gd name="T14" fmla="*/ 63 w 71"/>
                <a:gd name="T15" fmla="*/ 58 h 96"/>
                <a:gd name="T16" fmla="*/ 66 w 71"/>
                <a:gd name="T17" fmla="*/ 68 h 96"/>
                <a:gd name="T18" fmla="*/ 68 w 71"/>
                <a:gd name="T19" fmla="*/ 82 h 96"/>
                <a:gd name="T20" fmla="*/ 69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8 w 71"/>
                <a:gd name="T27" fmla="*/ 90 h 96"/>
                <a:gd name="T28" fmla="*/ 47 w 71"/>
                <a:gd name="T29" fmla="*/ 78 h 96"/>
                <a:gd name="T30" fmla="*/ 45 w 71"/>
                <a:gd name="T31" fmla="*/ 64 h 96"/>
                <a:gd name="T32" fmla="*/ 38 w 71"/>
                <a:gd name="T33" fmla="*/ 59 h 96"/>
                <a:gd name="T34" fmla="*/ 32 w 71"/>
                <a:gd name="T35" fmla="*/ 58 h 96"/>
                <a:gd name="T36" fmla="*/ 20 w 71"/>
                <a:gd name="T37" fmla="*/ 58 h 96"/>
                <a:gd name="T38" fmla="*/ 20 w 71"/>
                <a:gd name="T39" fmla="*/ 96 h 96"/>
                <a:gd name="T40" fmla="*/ 0 w 71"/>
                <a:gd name="T41" fmla="*/ 96 h 96"/>
                <a:gd name="T42" fmla="*/ 20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2 w 71"/>
                <a:gd name="T51" fmla="*/ 18 h 96"/>
                <a:gd name="T52" fmla="*/ 32 w 71"/>
                <a:gd name="T53" fmla="*/ 16 h 96"/>
                <a:gd name="T54" fmla="*/ 20 w 71"/>
                <a:gd name="T55" fmla="*/ 16 h 96"/>
                <a:gd name="T56" fmla="*/ 20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4" y="2"/>
                    <a:pt x="59" y="6"/>
                  </a:cubicBezTo>
                  <a:cubicBezTo>
                    <a:pt x="65" y="11"/>
                    <a:pt x="68" y="18"/>
                    <a:pt x="68" y="27"/>
                  </a:cubicBezTo>
                  <a:cubicBezTo>
                    <a:pt x="68" y="34"/>
                    <a:pt x="66" y="40"/>
                    <a:pt x="62" y="45"/>
                  </a:cubicBezTo>
                  <a:cubicBezTo>
                    <a:pt x="60" y="47"/>
                    <a:pt x="57" y="49"/>
                    <a:pt x="54" y="50"/>
                  </a:cubicBezTo>
                  <a:cubicBezTo>
                    <a:pt x="58" y="52"/>
                    <a:pt x="61" y="54"/>
                    <a:pt x="63" y="58"/>
                  </a:cubicBezTo>
                  <a:cubicBezTo>
                    <a:pt x="65" y="60"/>
                    <a:pt x="66" y="63"/>
                    <a:pt x="66" y="68"/>
                  </a:cubicBezTo>
                  <a:cubicBezTo>
                    <a:pt x="67" y="69"/>
                    <a:pt x="67" y="74"/>
                    <a:pt x="68" y="82"/>
                  </a:cubicBezTo>
                  <a:cubicBezTo>
                    <a:pt x="68" y="87"/>
                    <a:pt x="69" y="90"/>
                    <a:pt x="69" y="92"/>
                  </a:cubicBezTo>
                  <a:cubicBezTo>
                    <a:pt x="70" y="93"/>
                    <a:pt x="70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4"/>
                    <a:pt x="49" y="92"/>
                    <a:pt x="48" y="90"/>
                  </a:cubicBezTo>
                  <a:cubicBezTo>
                    <a:pt x="48" y="89"/>
                    <a:pt x="48" y="85"/>
                    <a:pt x="47" y="78"/>
                  </a:cubicBezTo>
                  <a:cubicBezTo>
                    <a:pt x="47" y="71"/>
                    <a:pt x="46" y="67"/>
                    <a:pt x="45" y="64"/>
                  </a:cubicBezTo>
                  <a:cubicBezTo>
                    <a:pt x="43" y="61"/>
                    <a:pt x="41" y="59"/>
                    <a:pt x="38" y="59"/>
                  </a:cubicBezTo>
                  <a:cubicBezTo>
                    <a:pt x="37" y="58"/>
                    <a:pt x="35" y="58"/>
                    <a:pt x="32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96"/>
                    <a:pt x="20" y="96"/>
                    <a:pt x="20" y="96"/>
                  </a:cubicBezTo>
                  <a:lnTo>
                    <a:pt x="0" y="96"/>
                  </a:lnTo>
                  <a:close/>
                  <a:moveTo>
                    <a:pt x="20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2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2" y="18"/>
                  </a:cubicBezTo>
                  <a:cubicBezTo>
                    <a:pt x="40" y="17"/>
                    <a:pt x="37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6" name="Freeform 62"/>
            <p:cNvSpPr>
              <a:spLocks/>
            </p:cNvSpPr>
            <p:nvPr userDrawn="1"/>
          </p:nvSpPr>
          <p:spPr bwMode="black">
            <a:xfrm>
              <a:off x="2935288" y="5792788"/>
              <a:ext cx="98425" cy="165100"/>
            </a:xfrm>
            <a:custGeom>
              <a:avLst/>
              <a:gdLst>
                <a:gd name="T0" fmla="*/ 0 w 62"/>
                <a:gd name="T1" fmla="*/ 104 h 104"/>
                <a:gd name="T2" fmla="*/ 0 w 62"/>
                <a:gd name="T3" fmla="*/ 0 h 104"/>
                <a:gd name="T4" fmla="*/ 22 w 62"/>
                <a:gd name="T5" fmla="*/ 0 h 104"/>
                <a:gd name="T6" fmla="*/ 22 w 62"/>
                <a:gd name="T7" fmla="*/ 85 h 104"/>
                <a:gd name="T8" fmla="*/ 62 w 62"/>
                <a:gd name="T9" fmla="*/ 85 h 104"/>
                <a:gd name="T10" fmla="*/ 62 w 62"/>
                <a:gd name="T11" fmla="*/ 104 h 104"/>
                <a:gd name="T12" fmla="*/ 0 w 6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5"/>
                  </a:lnTo>
                  <a:lnTo>
                    <a:pt x="62" y="85"/>
                  </a:lnTo>
                  <a:lnTo>
                    <a:pt x="62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7" name="Freeform 63"/>
            <p:cNvSpPr>
              <a:spLocks/>
            </p:cNvSpPr>
            <p:nvPr userDrawn="1"/>
          </p:nvSpPr>
          <p:spPr bwMode="black">
            <a:xfrm>
              <a:off x="3055938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8" name="Freeform 64"/>
            <p:cNvSpPr>
              <a:spLocks noEditPoints="1"/>
            </p:cNvSpPr>
            <p:nvPr userDrawn="1"/>
          </p:nvSpPr>
          <p:spPr bwMode="black">
            <a:xfrm>
              <a:off x="3189288" y="5792788"/>
              <a:ext cx="119063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2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30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30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2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5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9" name="Freeform 65"/>
            <p:cNvSpPr>
              <a:spLocks/>
            </p:cNvSpPr>
            <p:nvPr userDrawn="1"/>
          </p:nvSpPr>
          <p:spPr bwMode="black">
            <a:xfrm>
              <a:off x="3333750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1 w 67"/>
                <a:gd name="T9" fmla="*/ 19 h 104"/>
                <a:gd name="T10" fmla="*/ 21 w 67"/>
                <a:gd name="T11" fmla="*/ 42 h 104"/>
                <a:gd name="T12" fmla="*/ 61 w 67"/>
                <a:gd name="T13" fmla="*/ 42 h 104"/>
                <a:gd name="T14" fmla="*/ 61 w 67"/>
                <a:gd name="T15" fmla="*/ 60 h 104"/>
                <a:gd name="T16" fmla="*/ 21 w 67"/>
                <a:gd name="T17" fmla="*/ 60 h 104"/>
                <a:gd name="T18" fmla="*/ 21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1" y="19"/>
                  </a:lnTo>
                  <a:lnTo>
                    <a:pt x="21" y="42"/>
                  </a:lnTo>
                  <a:lnTo>
                    <a:pt x="61" y="42"/>
                  </a:lnTo>
                  <a:lnTo>
                    <a:pt x="61" y="60"/>
                  </a:lnTo>
                  <a:lnTo>
                    <a:pt x="21" y="60"/>
                  </a:lnTo>
                  <a:lnTo>
                    <a:pt x="21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0" name="Freeform 66"/>
            <p:cNvSpPr>
              <a:spLocks/>
            </p:cNvSpPr>
            <p:nvPr userDrawn="1"/>
          </p:nvSpPr>
          <p:spPr bwMode="black">
            <a:xfrm>
              <a:off x="3467100" y="5792788"/>
              <a:ext cx="119063" cy="165100"/>
            </a:xfrm>
            <a:custGeom>
              <a:avLst/>
              <a:gdLst>
                <a:gd name="T0" fmla="*/ 0 w 75"/>
                <a:gd name="T1" fmla="*/ 104 h 104"/>
                <a:gd name="T2" fmla="*/ 0 w 75"/>
                <a:gd name="T3" fmla="*/ 0 h 104"/>
                <a:gd name="T4" fmla="*/ 22 w 75"/>
                <a:gd name="T5" fmla="*/ 0 h 104"/>
                <a:gd name="T6" fmla="*/ 55 w 75"/>
                <a:gd name="T7" fmla="*/ 66 h 104"/>
                <a:gd name="T8" fmla="*/ 55 w 75"/>
                <a:gd name="T9" fmla="*/ 0 h 104"/>
                <a:gd name="T10" fmla="*/ 75 w 75"/>
                <a:gd name="T11" fmla="*/ 0 h 104"/>
                <a:gd name="T12" fmla="*/ 75 w 75"/>
                <a:gd name="T13" fmla="*/ 104 h 104"/>
                <a:gd name="T14" fmla="*/ 54 w 75"/>
                <a:gd name="T15" fmla="*/ 104 h 104"/>
                <a:gd name="T16" fmla="*/ 21 w 75"/>
                <a:gd name="T17" fmla="*/ 37 h 104"/>
                <a:gd name="T18" fmla="*/ 21 w 75"/>
                <a:gd name="T19" fmla="*/ 104 h 104"/>
                <a:gd name="T20" fmla="*/ 0 w 75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75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1" name="Freeform 67"/>
            <p:cNvSpPr>
              <a:spLocks/>
            </p:cNvSpPr>
            <p:nvPr userDrawn="1"/>
          </p:nvSpPr>
          <p:spPr bwMode="black">
            <a:xfrm>
              <a:off x="3621088" y="5922963"/>
              <a:ext cx="34925" cy="73025"/>
            </a:xfrm>
            <a:custGeom>
              <a:avLst/>
              <a:gdLst>
                <a:gd name="T0" fmla="*/ 21 w 21"/>
                <a:gd name="T1" fmla="*/ 0 h 43"/>
                <a:gd name="T2" fmla="*/ 21 w 21"/>
                <a:gd name="T3" fmla="*/ 16 h 43"/>
                <a:gd name="T4" fmla="*/ 18 w 21"/>
                <a:gd name="T5" fmla="*/ 31 h 43"/>
                <a:gd name="T6" fmla="*/ 10 w 21"/>
                <a:gd name="T7" fmla="*/ 40 h 43"/>
                <a:gd name="T8" fmla="*/ 0 w 21"/>
                <a:gd name="T9" fmla="*/ 43 h 43"/>
                <a:gd name="T10" fmla="*/ 0 w 21"/>
                <a:gd name="T11" fmla="*/ 33 h 43"/>
                <a:gd name="T12" fmla="*/ 6 w 21"/>
                <a:gd name="T13" fmla="*/ 28 h 43"/>
                <a:gd name="T14" fmla="*/ 9 w 21"/>
                <a:gd name="T15" fmla="*/ 21 h 43"/>
                <a:gd name="T16" fmla="*/ 0 w 21"/>
                <a:gd name="T17" fmla="*/ 21 h 43"/>
                <a:gd name="T18" fmla="*/ 0 w 21"/>
                <a:gd name="T19" fmla="*/ 0 h 43"/>
                <a:gd name="T20" fmla="*/ 21 w 2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22"/>
                    <a:pt x="20" y="27"/>
                    <a:pt x="18" y="31"/>
                  </a:cubicBezTo>
                  <a:cubicBezTo>
                    <a:pt x="16" y="34"/>
                    <a:pt x="14" y="37"/>
                    <a:pt x="10" y="40"/>
                  </a:cubicBezTo>
                  <a:cubicBezTo>
                    <a:pt x="7" y="41"/>
                    <a:pt x="3" y="42"/>
                    <a:pt x="0" y="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5" y="31"/>
                    <a:pt x="6" y="28"/>
                  </a:cubicBezTo>
                  <a:cubicBezTo>
                    <a:pt x="8" y="26"/>
                    <a:pt x="8" y="23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2" name="Freeform 68"/>
            <p:cNvSpPr>
              <a:spLocks/>
            </p:cNvSpPr>
            <p:nvPr userDrawn="1"/>
          </p:nvSpPr>
          <p:spPr bwMode="black">
            <a:xfrm>
              <a:off x="3706813" y="5792788"/>
              <a:ext cx="184150" cy="165100"/>
            </a:xfrm>
            <a:custGeom>
              <a:avLst/>
              <a:gdLst>
                <a:gd name="T0" fmla="*/ 0 w 116"/>
                <a:gd name="T1" fmla="*/ 0 h 104"/>
                <a:gd name="T2" fmla="*/ 22 w 116"/>
                <a:gd name="T3" fmla="*/ 0 h 104"/>
                <a:gd name="T4" fmla="*/ 34 w 116"/>
                <a:gd name="T5" fmla="*/ 71 h 104"/>
                <a:gd name="T6" fmla="*/ 48 w 116"/>
                <a:gd name="T7" fmla="*/ 0 h 104"/>
                <a:gd name="T8" fmla="*/ 69 w 116"/>
                <a:gd name="T9" fmla="*/ 0 h 104"/>
                <a:gd name="T10" fmla="*/ 82 w 116"/>
                <a:gd name="T11" fmla="*/ 72 h 104"/>
                <a:gd name="T12" fmla="*/ 94 w 116"/>
                <a:gd name="T13" fmla="*/ 0 h 104"/>
                <a:gd name="T14" fmla="*/ 116 w 116"/>
                <a:gd name="T15" fmla="*/ 0 h 104"/>
                <a:gd name="T16" fmla="*/ 93 w 116"/>
                <a:gd name="T17" fmla="*/ 104 h 104"/>
                <a:gd name="T18" fmla="*/ 71 w 116"/>
                <a:gd name="T19" fmla="*/ 104 h 104"/>
                <a:gd name="T20" fmla="*/ 58 w 116"/>
                <a:gd name="T21" fmla="*/ 34 h 104"/>
                <a:gd name="T22" fmla="*/ 45 w 116"/>
                <a:gd name="T23" fmla="*/ 104 h 104"/>
                <a:gd name="T24" fmla="*/ 23 w 116"/>
                <a:gd name="T25" fmla="*/ 104 h 104"/>
                <a:gd name="T26" fmla="*/ 0 w 11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04">
                  <a:moveTo>
                    <a:pt x="0" y="0"/>
                  </a:moveTo>
                  <a:lnTo>
                    <a:pt x="22" y="0"/>
                  </a:lnTo>
                  <a:lnTo>
                    <a:pt x="34" y="7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82" y="72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93" y="104"/>
                  </a:lnTo>
                  <a:lnTo>
                    <a:pt x="71" y="104"/>
                  </a:lnTo>
                  <a:lnTo>
                    <a:pt x="58" y="34"/>
                  </a:lnTo>
                  <a:lnTo>
                    <a:pt x="45" y="104"/>
                  </a:lnTo>
                  <a:lnTo>
                    <a:pt x="23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3" name="Freeform 69"/>
            <p:cNvSpPr>
              <a:spLocks noEditPoints="1"/>
            </p:cNvSpPr>
            <p:nvPr userDrawn="1"/>
          </p:nvSpPr>
          <p:spPr bwMode="black">
            <a:xfrm>
              <a:off x="3889375" y="5792788"/>
              <a:ext cx="138113" cy="165100"/>
            </a:xfrm>
            <a:custGeom>
              <a:avLst/>
              <a:gdLst>
                <a:gd name="T0" fmla="*/ 32 w 87"/>
                <a:gd name="T1" fmla="*/ 0 h 104"/>
                <a:gd name="T2" fmla="*/ 55 w 87"/>
                <a:gd name="T3" fmla="*/ 0 h 104"/>
                <a:gd name="T4" fmla="*/ 87 w 87"/>
                <a:gd name="T5" fmla="*/ 104 h 104"/>
                <a:gd name="T6" fmla="*/ 65 w 87"/>
                <a:gd name="T7" fmla="*/ 104 h 104"/>
                <a:gd name="T8" fmla="*/ 58 w 87"/>
                <a:gd name="T9" fmla="*/ 80 h 104"/>
                <a:gd name="T10" fmla="*/ 29 w 87"/>
                <a:gd name="T11" fmla="*/ 80 h 104"/>
                <a:gd name="T12" fmla="*/ 23 w 87"/>
                <a:gd name="T13" fmla="*/ 104 h 104"/>
                <a:gd name="T14" fmla="*/ 0 w 87"/>
                <a:gd name="T15" fmla="*/ 104 h 104"/>
                <a:gd name="T16" fmla="*/ 32 w 87"/>
                <a:gd name="T17" fmla="*/ 0 h 104"/>
                <a:gd name="T18" fmla="*/ 33 w 87"/>
                <a:gd name="T19" fmla="*/ 64 h 104"/>
                <a:gd name="T20" fmla="*/ 54 w 87"/>
                <a:gd name="T21" fmla="*/ 64 h 104"/>
                <a:gd name="T22" fmla="*/ 44 w 87"/>
                <a:gd name="T23" fmla="*/ 29 h 104"/>
                <a:gd name="T24" fmla="*/ 33 w 87"/>
                <a:gd name="T25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4">
                  <a:moveTo>
                    <a:pt x="32" y="0"/>
                  </a:moveTo>
                  <a:lnTo>
                    <a:pt x="55" y="0"/>
                  </a:lnTo>
                  <a:lnTo>
                    <a:pt x="87" y="104"/>
                  </a:lnTo>
                  <a:lnTo>
                    <a:pt x="65" y="104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4"/>
                  </a:lnTo>
                  <a:lnTo>
                    <a:pt x="0" y="104"/>
                  </a:lnTo>
                  <a:lnTo>
                    <a:pt x="32" y="0"/>
                  </a:lnTo>
                  <a:close/>
                  <a:moveTo>
                    <a:pt x="33" y="64"/>
                  </a:moveTo>
                  <a:lnTo>
                    <a:pt x="54" y="64"/>
                  </a:lnTo>
                  <a:lnTo>
                    <a:pt x="44" y="29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4" name="Freeform 70"/>
            <p:cNvSpPr>
              <a:spLocks/>
            </p:cNvSpPr>
            <p:nvPr userDrawn="1"/>
          </p:nvSpPr>
          <p:spPr bwMode="black">
            <a:xfrm>
              <a:off x="4037013" y="5789613"/>
              <a:ext cx="114300" cy="171450"/>
            </a:xfrm>
            <a:custGeom>
              <a:avLst/>
              <a:gdLst>
                <a:gd name="T0" fmla="*/ 0 w 67"/>
                <a:gd name="T1" fmla="*/ 70 h 100"/>
                <a:gd name="T2" fmla="*/ 21 w 67"/>
                <a:gd name="T3" fmla="*/ 70 h 100"/>
                <a:gd name="T4" fmla="*/ 23 w 67"/>
                <a:gd name="T5" fmla="*/ 78 h 100"/>
                <a:gd name="T6" fmla="*/ 34 w 67"/>
                <a:gd name="T7" fmla="*/ 84 h 100"/>
                <a:gd name="T8" fmla="*/ 43 w 67"/>
                <a:gd name="T9" fmla="*/ 80 h 100"/>
                <a:gd name="T10" fmla="*/ 46 w 67"/>
                <a:gd name="T11" fmla="*/ 72 h 100"/>
                <a:gd name="T12" fmla="*/ 41 w 67"/>
                <a:gd name="T13" fmla="*/ 62 h 100"/>
                <a:gd name="T14" fmla="*/ 36 w 67"/>
                <a:gd name="T15" fmla="*/ 59 h 100"/>
                <a:gd name="T16" fmla="*/ 29 w 67"/>
                <a:gd name="T17" fmla="*/ 56 h 100"/>
                <a:gd name="T18" fmla="*/ 12 w 67"/>
                <a:gd name="T19" fmla="*/ 48 h 100"/>
                <a:gd name="T20" fmla="*/ 1 w 67"/>
                <a:gd name="T21" fmla="*/ 26 h 100"/>
                <a:gd name="T22" fmla="*/ 8 w 67"/>
                <a:gd name="T23" fmla="*/ 8 h 100"/>
                <a:gd name="T24" fmla="*/ 31 w 67"/>
                <a:gd name="T25" fmla="*/ 0 h 100"/>
                <a:gd name="T26" fmla="*/ 58 w 67"/>
                <a:gd name="T27" fmla="*/ 12 h 100"/>
                <a:gd name="T28" fmla="*/ 63 w 67"/>
                <a:gd name="T29" fmla="*/ 27 h 100"/>
                <a:gd name="T30" fmla="*/ 43 w 67"/>
                <a:gd name="T31" fmla="*/ 27 h 100"/>
                <a:gd name="T32" fmla="*/ 40 w 67"/>
                <a:gd name="T33" fmla="*/ 19 h 100"/>
                <a:gd name="T34" fmla="*/ 31 w 67"/>
                <a:gd name="T35" fmla="*/ 16 h 100"/>
                <a:gd name="T36" fmla="*/ 23 w 67"/>
                <a:gd name="T37" fmla="*/ 18 h 100"/>
                <a:gd name="T38" fmla="*/ 20 w 67"/>
                <a:gd name="T39" fmla="*/ 26 h 100"/>
                <a:gd name="T40" fmla="*/ 25 w 67"/>
                <a:gd name="T41" fmla="*/ 34 h 100"/>
                <a:gd name="T42" fmla="*/ 39 w 67"/>
                <a:gd name="T43" fmla="*/ 40 h 100"/>
                <a:gd name="T44" fmla="*/ 58 w 67"/>
                <a:gd name="T45" fmla="*/ 50 h 100"/>
                <a:gd name="T46" fmla="*/ 67 w 67"/>
                <a:gd name="T47" fmla="*/ 70 h 100"/>
                <a:gd name="T48" fmla="*/ 58 w 67"/>
                <a:gd name="T49" fmla="*/ 91 h 100"/>
                <a:gd name="T50" fmla="*/ 33 w 67"/>
                <a:gd name="T51" fmla="*/ 100 h 100"/>
                <a:gd name="T52" fmla="*/ 6 w 67"/>
                <a:gd name="T53" fmla="*/ 86 h 100"/>
                <a:gd name="T54" fmla="*/ 0 w 67"/>
                <a:gd name="T55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100">
                  <a:moveTo>
                    <a:pt x="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3"/>
                    <a:pt x="22" y="76"/>
                    <a:pt x="23" y="78"/>
                  </a:cubicBezTo>
                  <a:cubicBezTo>
                    <a:pt x="26" y="82"/>
                    <a:pt x="29" y="84"/>
                    <a:pt x="34" y="84"/>
                  </a:cubicBezTo>
                  <a:cubicBezTo>
                    <a:pt x="38" y="84"/>
                    <a:pt x="41" y="82"/>
                    <a:pt x="43" y="80"/>
                  </a:cubicBezTo>
                  <a:cubicBezTo>
                    <a:pt x="45" y="78"/>
                    <a:pt x="46" y="75"/>
                    <a:pt x="46" y="72"/>
                  </a:cubicBezTo>
                  <a:cubicBezTo>
                    <a:pt x="46" y="68"/>
                    <a:pt x="45" y="65"/>
                    <a:pt x="41" y="62"/>
                  </a:cubicBezTo>
                  <a:cubicBezTo>
                    <a:pt x="40" y="61"/>
                    <a:pt x="38" y="60"/>
                    <a:pt x="36" y="59"/>
                  </a:cubicBezTo>
                  <a:cubicBezTo>
                    <a:pt x="35" y="59"/>
                    <a:pt x="33" y="58"/>
                    <a:pt x="29" y="56"/>
                  </a:cubicBezTo>
                  <a:cubicBezTo>
                    <a:pt x="21" y="54"/>
                    <a:pt x="15" y="51"/>
                    <a:pt x="12" y="48"/>
                  </a:cubicBezTo>
                  <a:cubicBezTo>
                    <a:pt x="5" y="43"/>
                    <a:pt x="1" y="35"/>
                    <a:pt x="1" y="26"/>
                  </a:cubicBezTo>
                  <a:cubicBezTo>
                    <a:pt x="1" y="19"/>
                    <a:pt x="4" y="12"/>
                    <a:pt x="8" y="8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3" y="0"/>
                    <a:pt x="52" y="4"/>
                    <a:pt x="58" y="12"/>
                  </a:cubicBezTo>
                  <a:cubicBezTo>
                    <a:pt x="61" y="16"/>
                    <a:pt x="63" y="21"/>
                    <a:pt x="6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3"/>
                    <a:pt x="42" y="21"/>
                    <a:pt x="40" y="19"/>
                  </a:cubicBezTo>
                  <a:cubicBezTo>
                    <a:pt x="38" y="17"/>
                    <a:pt x="35" y="16"/>
                    <a:pt x="31" y="16"/>
                  </a:cubicBezTo>
                  <a:cubicBezTo>
                    <a:pt x="28" y="16"/>
                    <a:pt x="25" y="17"/>
                    <a:pt x="23" y="18"/>
                  </a:cubicBezTo>
                  <a:cubicBezTo>
                    <a:pt x="21" y="20"/>
                    <a:pt x="20" y="23"/>
                    <a:pt x="20" y="26"/>
                  </a:cubicBezTo>
                  <a:cubicBezTo>
                    <a:pt x="20" y="29"/>
                    <a:pt x="22" y="32"/>
                    <a:pt x="25" y="34"/>
                  </a:cubicBezTo>
                  <a:cubicBezTo>
                    <a:pt x="27" y="36"/>
                    <a:pt x="32" y="38"/>
                    <a:pt x="39" y="40"/>
                  </a:cubicBezTo>
                  <a:cubicBezTo>
                    <a:pt x="47" y="43"/>
                    <a:pt x="53" y="46"/>
                    <a:pt x="58" y="50"/>
                  </a:cubicBezTo>
                  <a:cubicBezTo>
                    <a:pt x="64" y="55"/>
                    <a:pt x="67" y="62"/>
                    <a:pt x="67" y="70"/>
                  </a:cubicBezTo>
                  <a:cubicBezTo>
                    <a:pt x="67" y="79"/>
                    <a:pt x="64" y="86"/>
                    <a:pt x="58" y="91"/>
                  </a:cubicBezTo>
                  <a:cubicBezTo>
                    <a:pt x="52" y="97"/>
                    <a:pt x="44" y="100"/>
                    <a:pt x="33" y="100"/>
                  </a:cubicBezTo>
                  <a:cubicBezTo>
                    <a:pt x="21" y="100"/>
                    <a:pt x="12" y="95"/>
                    <a:pt x="6" y="86"/>
                  </a:cubicBezTo>
                  <a:cubicBezTo>
                    <a:pt x="3" y="81"/>
                    <a:pt x="1" y="76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5" name="Freeform 71"/>
            <p:cNvSpPr>
              <a:spLocks/>
            </p:cNvSpPr>
            <p:nvPr userDrawn="1"/>
          </p:nvSpPr>
          <p:spPr bwMode="black">
            <a:xfrm>
              <a:off x="4211638" y="5792788"/>
              <a:ext cx="128588" cy="165100"/>
            </a:xfrm>
            <a:custGeom>
              <a:avLst/>
              <a:gdLst>
                <a:gd name="T0" fmla="*/ 52 w 81"/>
                <a:gd name="T1" fmla="*/ 104 h 104"/>
                <a:gd name="T2" fmla="*/ 28 w 81"/>
                <a:gd name="T3" fmla="*/ 104 h 104"/>
                <a:gd name="T4" fmla="*/ 0 w 81"/>
                <a:gd name="T5" fmla="*/ 0 h 104"/>
                <a:gd name="T6" fmla="*/ 23 w 81"/>
                <a:gd name="T7" fmla="*/ 0 h 104"/>
                <a:gd name="T8" fmla="*/ 40 w 81"/>
                <a:gd name="T9" fmla="*/ 75 h 104"/>
                <a:gd name="T10" fmla="*/ 59 w 81"/>
                <a:gd name="T11" fmla="*/ 0 h 104"/>
                <a:gd name="T12" fmla="*/ 81 w 81"/>
                <a:gd name="T13" fmla="*/ 0 h 104"/>
                <a:gd name="T14" fmla="*/ 52 w 81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04">
                  <a:moveTo>
                    <a:pt x="52" y="104"/>
                  </a:moveTo>
                  <a:lnTo>
                    <a:pt x="28" y="10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0" y="75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6" name="Freeform 72"/>
            <p:cNvSpPr>
              <a:spLocks/>
            </p:cNvSpPr>
            <p:nvPr userDrawn="1"/>
          </p:nvSpPr>
          <p:spPr bwMode="black">
            <a:xfrm>
              <a:off x="4357688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7" name="Freeform 73"/>
            <p:cNvSpPr>
              <a:spLocks noEditPoints="1"/>
            </p:cNvSpPr>
            <p:nvPr userDrawn="1"/>
          </p:nvSpPr>
          <p:spPr bwMode="black">
            <a:xfrm>
              <a:off x="4491038" y="5792788"/>
              <a:ext cx="122238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60 w 71"/>
                <a:gd name="T7" fmla="*/ 6 h 96"/>
                <a:gd name="T8" fmla="*/ 69 w 71"/>
                <a:gd name="T9" fmla="*/ 27 h 96"/>
                <a:gd name="T10" fmla="*/ 62 w 71"/>
                <a:gd name="T11" fmla="*/ 45 h 96"/>
                <a:gd name="T12" fmla="*/ 55 w 71"/>
                <a:gd name="T13" fmla="*/ 50 h 96"/>
                <a:gd name="T14" fmla="*/ 64 w 71"/>
                <a:gd name="T15" fmla="*/ 58 h 96"/>
                <a:gd name="T16" fmla="*/ 67 w 71"/>
                <a:gd name="T17" fmla="*/ 68 h 96"/>
                <a:gd name="T18" fmla="*/ 68 w 71"/>
                <a:gd name="T19" fmla="*/ 82 h 96"/>
                <a:gd name="T20" fmla="*/ 70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9 w 71"/>
                <a:gd name="T27" fmla="*/ 90 h 96"/>
                <a:gd name="T28" fmla="*/ 48 w 71"/>
                <a:gd name="T29" fmla="*/ 78 h 96"/>
                <a:gd name="T30" fmla="*/ 45 w 71"/>
                <a:gd name="T31" fmla="*/ 64 h 96"/>
                <a:gd name="T32" fmla="*/ 39 w 71"/>
                <a:gd name="T33" fmla="*/ 59 h 96"/>
                <a:gd name="T34" fmla="*/ 33 w 71"/>
                <a:gd name="T35" fmla="*/ 58 h 96"/>
                <a:gd name="T36" fmla="*/ 21 w 71"/>
                <a:gd name="T37" fmla="*/ 58 h 96"/>
                <a:gd name="T38" fmla="*/ 21 w 71"/>
                <a:gd name="T39" fmla="*/ 96 h 96"/>
                <a:gd name="T40" fmla="*/ 0 w 71"/>
                <a:gd name="T41" fmla="*/ 96 h 96"/>
                <a:gd name="T42" fmla="*/ 21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3 w 71"/>
                <a:gd name="T51" fmla="*/ 18 h 96"/>
                <a:gd name="T52" fmla="*/ 33 w 71"/>
                <a:gd name="T53" fmla="*/ 16 h 96"/>
                <a:gd name="T54" fmla="*/ 21 w 71"/>
                <a:gd name="T55" fmla="*/ 16 h 96"/>
                <a:gd name="T56" fmla="*/ 21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7" y="0"/>
                    <a:pt x="54" y="2"/>
                    <a:pt x="60" y="6"/>
                  </a:cubicBezTo>
                  <a:cubicBezTo>
                    <a:pt x="66" y="11"/>
                    <a:pt x="69" y="18"/>
                    <a:pt x="69" y="27"/>
                  </a:cubicBezTo>
                  <a:cubicBezTo>
                    <a:pt x="69" y="34"/>
                    <a:pt x="66" y="40"/>
                    <a:pt x="62" y="45"/>
                  </a:cubicBezTo>
                  <a:cubicBezTo>
                    <a:pt x="60" y="47"/>
                    <a:pt x="58" y="49"/>
                    <a:pt x="55" y="50"/>
                  </a:cubicBezTo>
                  <a:cubicBezTo>
                    <a:pt x="59" y="52"/>
                    <a:pt x="62" y="54"/>
                    <a:pt x="64" y="58"/>
                  </a:cubicBezTo>
                  <a:cubicBezTo>
                    <a:pt x="65" y="60"/>
                    <a:pt x="66" y="63"/>
                    <a:pt x="67" y="68"/>
                  </a:cubicBezTo>
                  <a:cubicBezTo>
                    <a:pt x="67" y="69"/>
                    <a:pt x="68" y="74"/>
                    <a:pt x="68" y="82"/>
                  </a:cubicBezTo>
                  <a:cubicBezTo>
                    <a:pt x="69" y="87"/>
                    <a:pt x="69" y="90"/>
                    <a:pt x="70" y="92"/>
                  </a:cubicBezTo>
                  <a:cubicBezTo>
                    <a:pt x="70" y="93"/>
                    <a:pt x="71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4"/>
                    <a:pt x="49" y="92"/>
                    <a:pt x="49" y="90"/>
                  </a:cubicBezTo>
                  <a:cubicBezTo>
                    <a:pt x="49" y="89"/>
                    <a:pt x="48" y="85"/>
                    <a:pt x="48" y="78"/>
                  </a:cubicBezTo>
                  <a:cubicBezTo>
                    <a:pt x="47" y="71"/>
                    <a:pt x="47" y="67"/>
                    <a:pt x="45" y="64"/>
                  </a:cubicBezTo>
                  <a:cubicBezTo>
                    <a:pt x="44" y="61"/>
                    <a:pt x="42" y="59"/>
                    <a:pt x="39" y="59"/>
                  </a:cubicBezTo>
                  <a:cubicBezTo>
                    <a:pt x="38" y="58"/>
                    <a:pt x="35" y="58"/>
                    <a:pt x="33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96"/>
                    <a:pt x="21" y="96"/>
                    <a:pt x="21" y="96"/>
                  </a:cubicBezTo>
                  <a:lnTo>
                    <a:pt x="0" y="96"/>
                  </a:lnTo>
                  <a:close/>
                  <a:moveTo>
                    <a:pt x="21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3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3" y="18"/>
                  </a:cubicBezTo>
                  <a:cubicBezTo>
                    <a:pt x="41" y="17"/>
                    <a:pt x="38" y="16"/>
                    <a:pt x="33" y="16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8" name="Freeform 74"/>
            <p:cNvSpPr>
              <a:spLocks noEditPoints="1"/>
            </p:cNvSpPr>
            <p:nvPr userDrawn="1"/>
          </p:nvSpPr>
          <p:spPr bwMode="black">
            <a:xfrm>
              <a:off x="4640263" y="5792788"/>
              <a:ext cx="117475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1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29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29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1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7" y="17"/>
                    <a:pt x="34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9" name="Freeform 75"/>
            <p:cNvSpPr>
              <a:spLocks/>
            </p:cNvSpPr>
            <p:nvPr userDrawn="1"/>
          </p:nvSpPr>
          <p:spPr bwMode="black">
            <a:xfrm>
              <a:off x="4781550" y="5792788"/>
              <a:ext cx="36513" cy="165100"/>
            </a:xfrm>
            <a:custGeom>
              <a:avLst/>
              <a:gdLst>
                <a:gd name="T0" fmla="*/ 0 w 23"/>
                <a:gd name="T1" fmla="*/ 104 h 104"/>
                <a:gd name="T2" fmla="*/ 0 w 23"/>
                <a:gd name="T3" fmla="*/ 0 h 104"/>
                <a:gd name="T4" fmla="*/ 11 w 23"/>
                <a:gd name="T5" fmla="*/ 0 h 104"/>
                <a:gd name="T6" fmla="*/ 23 w 23"/>
                <a:gd name="T7" fmla="*/ 0 h 104"/>
                <a:gd name="T8" fmla="*/ 23 w 23"/>
                <a:gd name="T9" fmla="*/ 104 h 104"/>
                <a:gd name="T10" fmla="*/ 0 w 2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4">
                  <a:moveTo>
                    <a:pt x="0" y="10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0" name="Freeform 76"/>
            <p:cNvSpPr>
              <a:spLocks/>
            </p:cNvSpPr>
            <p:nvPr userDrawn="1"/>
          </p:nvSpPr>
          <p:spPr bwMode="black">
            <a:xfrm>
              <a:off x="4849813" y="5792788"/>
              <a:ext cx="120650" cy="165100"/>
            </a:xfrm>
            <a:custGeom>
              <a:avLst/>
              <a:gdLst>
                <a:gd name="T0" fmla="*/ 0 w 76"/>
                <a:gd name="T1" fmla="*/ 104 h 104"/>
                <a:gd name="T2" fmla="*/ 0 w 76"/>
                <a:gd name="T3" fmla="*/ 0 h 104"/>
                <a:gd name="T4" fmla="*/ 22 w 76"/>
                <a:gd name="T5" fmla="*/ 0 h 104"/>
                <a:gd name="T6" fmla="*/ 54 w 76"/>
                <a:gd name="T7" fmla="*/ 66 h 104"/>
                <a:gd name="T8" fmla="*/ 54 w 76"/>
                <a:gd name="T9" fmla="*/ 0 h 104"/>
                <a:gd name="T10" fmla="*/ 76 w 76"/>
                <a:gd name="T11" fmla="*/ 0 h 104"/>
                <a:gd name="T12" fmla="*/ 76 w 76"/>
                <a:gd name="T13" fmla="*/ 104 h 104"/>
                <a:gd name="T14" fmla="*/ 54 w 76"/>
                <a:gd name="T15" fmla="*/ 104 h 104"/>
                <a:gd name="T16" fmla="*/ 21 w 76"/>
                <a:gd name="T17" fmla="*/ 37 h 104"/>
                <a:gd name="T18" fmla="*/ 21 w 76"/>
                <a:gd name="T19" fmla="*/ 104 h 104"/>
                <a:gd name="T20" fmla="*/ 0 w 7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4" y="66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1" name="Freeform 77"/>
            <p:cNvSpPr>
              <a:spLocks noEditPoints="1"/>
            </p:cNvSpPr>
            <p:nvPr userDrawn="1"/>
          </p:nvSpPr>
          <p:spPr bwMode="black">
            <a:xfrm>
              <a:off x="5002213" y="5792788"/>
              <a:ext cx="127000" cy="165100"/>
            </a:xfrm>
            <a:custGeom>
              <a:avLst/>
              <a:gdLst>
                <a:gd name="T0" fmla="*/ 0 w 74"/>
                <a:gd name="T1" fmla="*/ 96 h 96"/>
                <a:gd name="T2" fmla="*/ 0 w 74"/>
                <a:gd name="T3" fmla="*/ 0 h 96"/>
                <a:gd name="T4" fmla="*/ 29 w 74"/>
                <a:gd name="T5" fmla="*/ 0 h 96"/>
                <a:gd name="T6" fmla="*/ 60 w 74"/>
                <a:gd name="T7" fmla="*/ 10 h 96"/>
                <a:gd name="T8" fmla="*/ 74 w 74"/>
                <a:gd name="T9" fmla="*/ 48 h 96"/>
                <a:gd name="T10" fmla="*/ 61 w 74"/>
                <a:gd name="T11" fmla="*/ 85 h 96"/>
                <a:gd name="T12" fmla="*/ 45 w 74"/>
                <a:gd name="T13" fmla="*/ 94 h 96"/>
                <a:gd name="T14" fmla="*/ 29 w 74"/>
                <a:gd name="T15" fmla="*/ 96 h 96"/>
                <a:gd name="T16" fmla="*/ 0 w 74"/>
                <a:gd name="T17" fmla="*/ 96 h 96"/>
                <a:gd name="T18" fmla="*/ 20 w 74"/>
                <a:gd name="T19" fmla="*/ 78 h 96"/>
                <a:gd name="T20" fmla="*/ 30 w 74"/>
                <a:gd name="T21" fmla="*/ 78 h 96"/>
                <a:gd name="T22" fmla="*/ 45 w 74"/>
                <a:gd name="T23" fmla="*/ 73 h 96"/>
                <a:gd name="T24" fmla="*/ 53 w 74"/>
                <a:gd name="T25" fmla="*/ 47 h 96"/>
                <a:gd name="T26" fmla="*/ 47 w 74"/>
                <a:gd name="T27" fmla="*/ 25 h 96"/>
                <a:gd name="T28" fmla="*/ 29 w 74"/>
                <a:gd name="T29" fmla="*/ 17 h 96"/>
                <a:gd name="T30" fmla="*/ 20 w 74"/>
                <a:gd name="T31" fmla="*/ 17 h 96"/>
                <a:gd name="T32" fmla="*/ 20 w 74"/>
                <a:gd name="T3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2" y="0"/>
                    <a:pt x="53" y="3"/>
                    <a:pt x="60" y="10"/>
                  </a:cubicBezTo>
                  <a:cubicBezTo>
                    <a:pt x="69" y="19"/>
                    <a:pt x="74" y="31"/>
                    <a:pt x="74" y="48"/>
                  </a:cubicBezTo>
                  <a:cubicBezTo>
                    <a:pt x="74" y="63"/>
                    <a:pt x="69" y="76"/>
                    <a:pt x="61" y="85"/>
                  </a:cubicBezTo>
                  <a:cubicBezTo>
                    <a:pt x="56" y="89"/>
                    <a:pt x="51" y="92"/>
                    <a:pt x="45" y="94"/>
                  </a:cubicBezTo>
                  <a:cubicBezTo>
                    <a:pt x="40" y="95"/>
                    <a:pt x="35" y="96"/>
                    <a:pt x="29" y="96"/>
                  </a:cubicBezTo>
                  <a:lnTo>
                    <a:pt x="0" y="96"/>
                  </a:lnTo>
                  <a:close/>
                  <a:moveTo>
                    <a:pt x="20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7" y="78"/>
                    <a:pt x="42" y="76"/>
                    <a:pt x="45" y="73"/>
                  </a:cubicBezTo>
                  <a:cubicBezTo>
                    <a:pt x="51" y="67"/>
                    <a:pt x="53" y="59"/>
                    <a:pt x="53" y="47"/>
                  </a:cubicBezTo>
                  <a:cubicBezTo>
                    <a:pt x="53" y="38"/>
                    <a:pt x="51" y="30"/>
                    <a:pt x="47" y="25"/>
                  </a:cubicBezTo>
                  <a:cubicBezTo>
                    <a:pt x="43" y="20"/>
                    <a:pt x="37" y="17"/>
                    <a:pt x="29" y="17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2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2" name="Freeform 78"/>
            <p:cNvSpPr>
              <a:spLocks/>
            </p:cNvSpPr>
            <p:nvPr userDrawn="1"/>
          </p:nvSpPr>
          <p:spPr bwMode="black">
            <a:xfrm>
              <a:off x="5153025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3" name="Freeform 79"/>
            <p:cNvSpPr>
              <a:spLocks/>
            </p:cNvSpPr>
            <p:nvPr userDrawn="1"/>
          </p:nvSpPr>
          <p:spPr bwMode="black">
            <a:xfrm>
              <a:off x="5276850" y="5792788"/>
              <a:ext cx="114300" cy="165100"/>
            </a:xfrm>
            <a:custGeom>
              <a:avLst/>
              <a:gdLst>
                <a:gd name="T0" fmla="*/ 26 w 72"/>
                <a:gd name="T1" fmla="*/ 104 h 104"/>
                <a:gd name="T2" fmla="*/ 26 w 72"/>
                <a:gd name="T3" fmla="*/ 19 h 104"/>
                <a:gd name="T4" fmla="*/ 0 w 72"/>
                <a:gd name="T5" fmla="*/ 19 h 104"/>
                <a:gd name="T6" fmla="*/ 0 w 72"/>
                <a:gd name="T7" fmla="*/ 0 h 104"/>
                <a:gd name="T8" fmla="*/ 72 w 72"/>
                <a:gd name="T9" fmla="*/ 0 h 104"/>
                <a:gd name="T10" fmla="*/ 72 w 72"/>
                <a:gd name="T11" fmla="*/ 19 h 104"/>
                <a:gd name="T12" fmla="*/ 47 w 72"/>
                <a:gd name="T13" fmla="*/ 19 h 104"/>
                <a:gd name="T14" fmla="*/ 47 w 72"/>
                <a:gd name="T15" fmla="*/ 104 h 104"/>
                <a:gd name="T16" fmla="*/ 26 w 72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04">
                  <a:moveTo>
                    <a:pt x="26" y="104"/>
                  </a:move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9"/>
                  </a:lnTo>
                  <a:lnTo>
                    <a:pt x="47" y="19"/>
                  </a:lnTo>
                  <a:lnTo>
                    <a:pt x="47" y="104"/>
                  </a:lnTo>
                  <a:lnTo>
                    <a:pt x="2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4" name="Freeform 80"/>
            <p:cNvSpPr>
              <a:spLocks/>
            </p:cNvSpPr>
            <p:nvPr userDrawn="1"/>
          </p:nvSpPr>
          <p:spPr bwMode="black">
            <a:xfrm>
              <a:off x="5400675" y="5922963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ertikal rechts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474" y="1853"/>
          <a:ext cx="1473" cy="1851"/>
        </p:xfrm>
        <a:graphic>
          <a:graphicData uri="http://schemas.openxmlformats.org/presentationml/2006/ole">
            <p:oleObj spid="_x0000_s10276" name="think-cell Folie" r:id="rId4" imgW="360" imgH="360" progId="">
              <p:embed/>
            </p:oleObj>
          </a:graphicData>
        </a:graphic>
      </p:graphicFrame>
      <p:sp>
        <p:nvSpPr>
          <p:cNvPr id="7" name="Rechteck 6"/>
          <p:cNvSpPr/>
          <p:nvPr userDrawn="1"/>
        </p:nvSpPr>
        <p:spPr bwMode="white">
          <a:xfrm>
            <a:off x="5347379" y="1"/>
            <a:ext cx="5345907" cy="7559675"/>
          </a:xfrm>
          <a:prstGeom prst="rect">
            <a:avLst/>
          </a:prstGeom>
          <a:solidFill>
            <a:schemeClr val="tx2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66812" tIns="66812" rIns="66812" bIns="66812" rtlCol="0" anchor="ctr"/>
          <a:lstStyle/>
          <a:p>
            <a:pPr indent="2946" algn="ctr" defTabSz="42432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67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5647894" y="377798"/>
            <a:ext cx="4744878" cy="2908285"/>
          </a:xfrm>
          <a:noFill/>
        </p:spPr>
        <p:txBody>
          <a:bodyPr wrap="square" lIns="0" tIns="0">
            <a:noAutofit/>
          </a:bodyPr>
          <a:lstStyle>
            <a:lvl1pPr>
              <a:defRPr sz="5567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Headline Ultra </a:t>
            </a:r>
            <a:br>
              <a:rPr lang="de-DE" dirty="0"/>
            </a:br>
            <a:r>
              <a:rPr lang="de-DE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647893" y="3779838"/>
            <a:ext cx="4744879" cy="11759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Subheadline Tele-</a:t>
            </a:r>
            <a:r>
              <a:rPr lang="de-DE" dirty="0" err="1"/>
              <a:t>GroteskFet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</p:txBody>
      </p:sp>
      <p:grpSp>
        <p:nvGrpSpPr>
          <p:cNvPr id="38" name="Gruppieren 37"/>
          <p:cNvGrpSpPr/>
          <p:nvPr userDrawn="1"/>
        </p:nvGrpSpPr>
        <p:grpSpPr bwMode="black">
          <a:xfrm>
            <a:off x="5647893" y="6429983"/>
            <a:ext cx="1219733" cy="757450"/>
            <a:chOff x="323850" y="5511800"/>
            <a:chExt cx="1314450" cy="649288"/>
          </a:xfrm>
        </p:grpSpPr>
        <p:sp>
          <p:nvSpPr>
            <p:cNvPr id="39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0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1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2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3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44" name="Gruppieren 43"/>
          <p:cNvGrpSpPr/>
          <p:nvPr userDrawn="1"/>
        </p:nvGrpSpPr>
        <p:grpSpPr bwMode="black">
          <a:xfrm>
            <a:off x="7810415" y="6754076"/>
            <a:ext cx="2582358" cy="240754"/>
            <a:chOff x="2654300" y="5789613"/>
            <a:chExt cx="2782888" cy="206375"/>
          </a:xfrm>
        </p:grpSpPr>
        <p:sp>
          <p:nvSpPr>
            <p:cNvPr id="45" name="Freeform 60"/>
            <p:cNvSpPr>
              <a:spLocks/>
            </p:cNvSpPr>
            <p:nvPr userDrawn="1"/>
          </p:nvSpPr>
          <p:spPr bwMode="black">
            <a:xfrm>
              <a:off x="2654300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6" name="Freeform 61"/>
            <p:cNvSpPr>
              <a:spLocks noEditPoints="1"/>
            </p:cNvSpPr>
            <p:nvPr userDrawn="1"/>
          </p:nvSpPr>
          <p:spPr bwMode="black">
            <a:xfrm>
              <a:off x="2787650" y="5792788"/>
              <a:ext cx="122238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59 w 71"/>
                <a:gd name="T7" fmla="*/ 6 h 96"/>
                <a:gd name="T8" fmla="*/ 68 w 71"/>
                <a:gd name="T9" fmla="*/ 27 h 96"/>
                <a:gd name="T10" fmla="*/ 62 w 71"/>
                <a:gd name="T11" fmla="*/ 45 h 96"/>
                <a:gd name="T12" fmla="*/ 54 w 71"/>
                <a:gd name="T13" fmla="*/ 50 h 96"/>
                <a:gd name="T14" fmla="*/ 63 w 71"/>
                <a:gd name="T15" fmla="*/ 58 h 96"/>
                <a:gd name="T16" fmla="*/ 66 w 71"/>
                <a:gd name="T17" fmla="*/ 68 h 96"/>
                <a:gd name="T18" fmla="*/ 68 w 71"/>
                <a:gd name="T19" fmla="*/ 82 h 96"/>
                <a:gd name="T20" fmla="*/ 69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8 w 71"/>
                <a:gd name="T27" fmla="*/ 90 h 96"/>
                <a:gd name="T28" fmla="*/ 47 w 71"/>
                <a:gd name="T29" fmla="*/ 78 h 96"/>
                <a:gd name="T30" fmla="*/ 45 w 71"/>
                <a:gd name="T31" fmla="*/ 64 h 96"/>
                <a:gd name="T32" fmla="*/ 38 w 71"/>
                <a:gd name="T33" fmla="*/ 59 h 96"/>
                <a:gd name="T34" fmla="*/ 32 w 71"/>
                <a:gd name="T35" fmla="*/ 58 h 96"/>
                <a:gd name="T36" fmla="*/ 20 w 71"/>
                <a:gd name="T37" fmla="*/ 58 h 96"/>
                <a:gd name="T38" fmla="*/ 20 w 71"/>
                <a:gd name="T39" fmla="*/ 96 h 96"/>
                <a:gd name="T40" fmla="*/ 0 w 71"/>
                <a:gd name="T41" fmla="*/ 96 h 96"/>
                <a:gd name="T42" fmla="*/ 20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2 w 71"/>
                <a:gd name="T51" fmla="*/ 18 h 96"/>
                <a:gd name="T52" fmla="*/ 32 w 71"/>
                <a:gd name="T53" fmla="*/ 16 h 96"/>
                <a:gd name="T54" fmla="*/ 20 w 71"/>
                <a:gd name="T55" fmla="*/ 16 h 96"/>
                <a:gd name="T56" fmla="*/ 20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4" y="2"/>
                    <a:pt x="59" y="6"/>
                  </a:cubicBezTo>
                  <a:cubicBezTo>
                    <a:pt x="65" y="11"/>
                    <a:pt x="68" y="18"/>
                    <a:pt x="68" y="27"/>
                  </a:cubicBezTo>
                  <a:cubicBezTo>
                    <a:pt x="68" y="34"/>
                    <a:pt x="66" y="40"/>
                    <a:pt x="62" y="45"/>
                  </a:cubicBezTo>
                  <a:cubicBezTo>
                    <a:pt x="60" y="47"/>
                    <a:pt x="57" y="49"/>
                    <a:pt x="54" y="50"/>
                  </a:cubicBezTo>
                  <a:cubicBezTo>
                    <a:pt x="58" y="52"/>
                    <a:pt x="61" y="54"/>
                    <a:pt x="63" y="58"/>
                  </a:cubicBezTo>
                  <a:cubicBezTo>
                    <a:pt x="65" y="60"/>
                    <a:pt x="66" y="63"/>
                    <a:pt x="66" y="68"/>
                  </a:cubicBezTo>
                  <a:cubicBezTo>
                    <a:pt x="67" y="69"/>
                    <a:pt x="67" y="74"/>
                    <a:pt x="68" y="82"/>
                  </a:cubicBezTo>
                  <a:cubicBezTo>
                    <a:pt x="68" y="87"/>
                    <a:pt x="69" y="90"/>
                    <a:pt x="69" y="92"/>
                  </a:cubicBezTo>
                  <a:cubicBezTo>
                    <a:pt x="70" y="93"/>
                    <a:pt x="70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4"/>
                    <a:pt x="49" y="92"/>
                    <a:pt x="48" y="90"/>
                  </a:cubicBezTo>
                  <a:cubicBezTo>
                    <a:pt x="48" y="89"/>
                    <a:pt x="48" y="85"/>
                    <a:pt x="47" y="78"/>
                  </a:cubicBezTo>
                  <a:cubicBezTo>
                    <a:pt x="47" y="71"/>
                    <a:pt x="46" y="67"/>
                    <a:pt x="45" y="64"/>
                  </a:cubicBezTo>
                  <a:cubicBezTo>
                    <a:pt x="43" y="61"/>
                    <a:pt x="41" y="59"/>
                    <a:pt x="38" y="59"/>
                  </a:cubicBezTo>
                  <a:cubicBezTo>
                    <a:pt x="37" y="58"/>
                    <a:pt x="35" y="58"/>
                    <a:pt x="32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96"/>
                    <a:pt x="20" y="96"/>
                    <a:pt x="20" y="96"/>
                  </a:cubicBezTo>
                  <a:lnTo>
                    <a:pt x="0" y="96"/>
                  </a:lnTo>
                  <a:close/>
                  <a:moveTo>
                    <a:pt x="20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2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2" y="18"/>
                  </a:cubicBezTo>
                  <a:cubicBezTo>
                    <a:pt x="40" y="17"/>
                    <a:pt x="37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7" name="Freeform 62"/>
            <p:cNvSpPr>
              <a:spLocks/>
            </p:cNvSpPr>
            <p:nvPr userDrawn="1"/>
          </p:nvSpPr>
          <p:spPr bwMode="black">
            <a:xfrm>
              <a:off x="2935288" y="5792788"/>
              <a:ext cx="98425" cy="165100"/>
            </a:xfrm>
            <a:custGeom>
              <a:avLst/>
              <a:gdLst>
                <a:gd name="T0" fmla="*/ 0 w 62"/>
                <a:gd name="T1" fmla="*/ 104 h 104"/>
                <a:gd name="T2" fmla="*/ 0 w 62"/>
                <a:gd name="T3" fmla="*/ 0 h 104"/>
                <a:gd name="T4" fmla="*/ 22 w 62"/>
                <a:gd name="T5" fmla="*/ 0 h 104"/>
                <a:gd name="T6" fmla="*/ 22 w 62"/>
                <a:gd name="T7" fmla="*/ 85 h 104"/>
                <a:gd name="T8" fmla="*/ 62 w 62"/>
                <a:gd name="T9" fmla="*/ 85 h 104"/>
                <a:gd name="T10" fmla="*/ 62 w 62"/>
                <a:gd name="T11" fmla="*/ 104 h 104"/>
                <a:gd name="T12" fmla="*/ 0 w 6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5"/>
                  </a:lnTo>
                  <a:lnTo>
                    <a:pt x="62" y="85"/>
                  </a:lnTo>
                  <a:lnTo>
                    <a:pt x="62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8" name="Freeform 63"/>
            <p:cNvSpPr>
              <a:spLocks/>
            </p:cNvSpPr>
            <p:nvPr userDrawn="1"/>
          </p:nvSpPr>
          <p:spPr bwMode="black">
            <a:xfrm>
              <a:off x="3055938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9" name="Freeform 64"/>
            <p:cNvSpPr>
              <a:spLocks noEditPoints="1"/>
            </p:cNvSpPr>
            <p:nvPr userDrawn="1"/>
          </p:nvSpPr>
          <p:spPr bwMode="black">
            <a:xfrm>
              <a:off x="3189288" y="5792788"/>
              <a:ext cx="119063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2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30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30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2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5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0" name="Freeform 65"/>
            <p:cNvSpPr>
              <a:spLocks/>
            </p:cNvSpPr>
            <p:nvPr userDrawn="1"/>
          </p:nvSpPr>
          <p:spPr bwMode="black">
            <a:xfrm>
              <a:off x="3333750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1 w 67"/>
                <a:gd name="T9" fmla="*/ 19 h 104"/>
                <a:gd name="T10" fmla="*/ 21 w 67"/>
                <a:gd name="T11" fmla="*/ 42 h 104"/>
                <a:gd name="T12" fmla="*/ 61 w 67"/>
                <a:gd name="T13" fmla="*/ 42 h 104"/>
                <a:gd name="T14" fmla="*/ 61 w 67"/>
                <a:gd name="T15" fmla="*/ 60 h 104"/>
                <a:gd name="T16" fmla="*/ 21 w 67"/>
                <a:gd name="T17" fmla="*/ 60 h 104"/>
                <a:gd name="T18" fmla="*/ 21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1" y="19"/>
                  </a:lnTo>
                  <a:lnTo>
                    <a:pt x="21" y="42"/>
                  </a:lnTo>
                  <a:lnTo>
                    <a:pt x="61" y="42"/>
                  </a:lnTo>
                  <a:lnTo>
                    <a:pt x="61" y="60"/>
                  </a:lnTo>
                  <a:lnTo>
                    <a:pt x="21" y="60"/>
                  </a:lnTo>
                  <a:lnTo>
                    <a:pt x="21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1" name="Freeform 66"/>
            <p:cNvSpPr>
              <a:spLocks/>
            </p:cNvSpPr>
            <p:nvPr userDrawn="1"/>
          </p:nvSpPr>
          <p:spPr bwMode="black">
            <a:xfrm>
              <a:off x="3467100" y="5792788"/>
              <a:ext cx="119063" cy="165100"/>
            </a:xfrm>
            <a:custGeom>
              <a:avLst/>
              <a:gdLst>
                <a:gd name="T0" fmla="*/ 0 w 75"/>
                <a:gd name="T1" fmla="*/ 104 h 104"/>
                <a:gd name="T2" fmla="*/ 0 w 75"/>
                <a:gd name="T3" fmla="*/ 0 h 104"/>
                <a:gd name="T4" fmla="*/ 22 w 75"/>
                <a:gd name="T5" fmla="*/ 0 h 104"/>
                <a:gd name="T6" fmla="*/ 55 w 75"/>
                <a:gd name="T7" fmla="*/ 66 h 104"/>
                <a:gd name="T8" fmla="*/ 55 w 75"/>
                <a:gd name="T9" fmla="*/ 0 h 104"/>
                <a:gd name="T10" fmla="*/ 75 w 75"/>
                <a:gd name="T11" fmla="*/ 0 h 104"/>
                <a:gd name="T12" fmla="*/ 75 w 75"/>
                <a:gd name="T13" fmla="*/ 104 h 104"/>
                <a:gd name="T14" fmla="*/ 54 w 75"/>
                <a:gd name="T15" fmla="*/ 104 h 104"/>
                <a:gd name="T16" fmla="*/ 21 w 75"/>
                <a:gd name="T17" fmla="*/ 37 h 104"/>
                <a:gd name="T18" fmla="*/ 21 w 75"/>
                <a:gd name="T19" fmla="*/ 104 h 104"/>
                <a:gd name="T20" fmla="*/ 0 w 75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75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2" name="Freeform 67"/>
            <p:cNvSpPr>
              <a:spLocks/>
            </p:cNvSpPr>
            <p:nvPr userDrawn="1"/>
          </p:nvSpPr>
          <p:spPr bwMode="black">
            <a:xfrm>
              <a:off x="3621088" y="5922963"/>
              <a:ext cx="34925" cy="73025"/>
            </a:xfrm>
            <a:custGeom>
              <a:avLst/>
              <a:gdLst>
                <a:gd name="T0" fmla="*/ 21 w 21"/>
                <a:gd name="T1" fmla="*/ 0 h 43"/>
                <a:gd name="T2" fmla="*/ 21 w 21"/>
                <a:gd name="T3" fmla="*/ 16 h 43"/>
                <a:gd name="T4" fmla="*/ 18 w 21"/>
                <a:gd name="T5" fmla="*/ 31 h 43"/>
                <a:gd name="T6" fmla="*/ 10 w 21"/>
                <a:gd name="T7" fmla="*/ 40 h 43"/>
                <a:gd name="T8" fmla="*/ 0 w 21"/>
                <a:gd name="T9" fmla="*/ 43 h 43"/>
                <a:gd name="T10" fmla="*/ 0 w 21"/>
                <a:gd name="T11" fmla="*/ 33 h 43"/>
                <a:gd name="T12" fmla="*/ 6 w 21"/>
                <a:gd name="T13" fmla="*/ 28 h 43"/>
                <a:gd name="T14" fmla="*/ 9 w 21"/>
                <a:gd name="T15" fmla="*/ 21 h 43"/>
                <a:gd name="T16" fmla="*/ 0 w 21"/>
                <a:gd name="T17" fmla="*/ 21 h 43"/>
                <a:gd name="T18" fmla="*/ 0 w 21"/>
                <a:gd name="T19" fmla="*/ 0 h 43"/>
                <a:gd name="T20" fmla="*/ 21 w 2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22"/>
                    <a:pt x="20" y="27"/>
                    <a:pt x="18" y="31"/>
                  </a:cubicBezTo>
                  <a:cubicBezTo>
                    <a:pt x="16" y="34"/>
                    <a:pt x="14" y="37"/>
                    <a:pt x="10" y="40"/>
                  </a:cubicBezTo>
                  <a:cubicBezTo>
                    <a:pt x="7" y="41"/>
                    <a:pt x="3" y="42"/>
                    <a:pt x="0" y="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5" y="31"/>
                    <a:pt x="6" y="28"/>
                  </a:cubicBezTo>
                  <a:cubicBezTo>
                    <a:pt x="8" y="26"/>
                    <a:pt x="8" y="23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3" name="Freeform 68"/>
            <p:cNvSpPr>
              <a:spLocks/>
            </p:cNvSpPr>
            <p:nvPr userDrawn="1"/>
          </p:nvSpPr>
          <p:spPr bwMode="black">
            <a:xfrm>
              <a:off x="3706813" y="5792788"/>
              <a:ext cx="184150" cy="165100"/>
            </a:xfrm>
            <a:custGeom>
              <a:avLst/>
              <a:gdLst>
                <a:gd name="T0" fmla="*/ 0 w 116"/>
                <a:gd name="T1" fmla="*/ 0 h 104"/>
                <a:gd name="T2" fmla="*/ 22 w 116"/>
                <a:gd name="T3" fmla="*/ 0 h 104"/>
                <a:gd name="T4" fmla="*/ 34 w 116"/>
                <a:gd name="T5" fmla="*/ 71 h 104"/>
                <a:gd name="T6" fmla="*/ 48 w 116"/>
                <a:gd name="T7" fmla="*/ 0 h 104"/>
                <a:gd name="T8" fmla="*/ 69 w 116"/>
                <a:gd name="T9" fmla="*/ 0 h 104"/>
                <a:gd name="T10" fmla="*/ 82 w 116"/>
                <a:gd name="T11" fmla="*/ 72 h 104"/>
                <a:gd name="T12" fmla="*/ 94 w 116"/>
                <a:gd name="T13" fmla="*/ 0 h 104"/>
                <a:gd name="T14" fmla="*/ 116 w 116"/>
                <a:gd name="T15" fmla="*/ 0 h 104"/>
                <a:gd name="T16" fmla="*/ 93 w 116"/>
                <a:gd name="T17" fmla="*/ 104 h 104"/>
                <a:gd name="T18" fmla="*/ 71 w 116"/>
                <a:gd name="T19" fmla="*/ 104 h 104"/>
                <a:gd name="T20" fmla="*/ 58 w 116"/>
                <a:gd name="T21" fmla="*/ 34 h 104"/>
                <a:gd name="T22" fmla="*/ 45 w 116"/>
                <a:gd name="T23" fmla="*/ 104 h 104"/>
                <a:gd name="T24" fmla="*/ 23 w 116"/>
                <a:gd name="T25" fmla="*/ 104 h 104"/>
                <a:gd name="T26" fmla="*/ 0 w 11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04">
                  <a:moveTo>
                    <a:pt x="0" y="0"/>
                  </a:moveTo>
                  <a:lnTo>
                    <a:pt x="22" y="0"/>
                  </a:lnTo>
                  <a:lnTo>
                    <a:pt x="34" y="7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82" y="72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93" y="104"/>
                  </a:lnTo>
                  <a:lnTo>
                    <a:pt x="71" y="104"/>
                  </a:lnTo>
                  <a:lnTo>
                    <a:pt x="58" y="34"/>
                  </a:lnTo>
                  <a:lnTo>
                    <a:pt x="45" y="104"/>
                  </a:lnTo>
                  <a:lnTo>
                    <a:pt x="23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4" name="Freeform 69"/>
            <p:cNvSpPr>
              <a:spLocks noEditPoints="1"/>
            </p:cNvSpPr>
            <p:nvPr userDrawn="1"/>
          </p:nvSpPr>
          <p:spPr bwMode="black">
            <a:xfrm>
              <a:off x="3889375" y="5792788"/>
              <a:ext cx="138113" cy="165100"/>
            </a:xfrm>
            <a:custGeom>
              <a:avLst/>
              <a:gdLst>
                <a:gd name="T0" fmla="*/ 32 w 87"/>
                <a:gd name="T1" fmla="*/ 0 h 104"/>
                <a:gd name="T2" fmla="*/ 55 w 87"/>
                <a:gd name="T3" fmla="*/ 0 h 104"/>
                <a:gd name="T4" fmla="*/ 87 w 87"/>
                <a:gd name="T5" fmla="*/ 104 h 104"/>
                <a:gd name="T6" fmla="*/ 65 w 87"/>
                <a:gd name="T7" fmla="*/ 104 h 104"/>
                <a:gd name="T8" fmla="*/ 58 w 87"/>
                <a:gd name="T9" fmla="*/ 80 h 104"/>
                <a:gd name="T10" fmla="*/ 29 w 87"/>
                <a:gd name="T11" fmla="*/ 80 h 104"/>
                <a:gd name="T12" fmla="*/ 23 w 87"/>
                <a:gd name="T13" fmla="*/ 104 h 104"/>
                <a:gd name="T14" fmla="*/ 0 w 87"/>
                <a:gd name="T15" fmla="*/ 104 h 104"/>
                <a:gd name="T16" fmla="*/ 32 w 87"/>
                <a:gd name="T17" fmla="*/ 0 h 104"/>
                <a:gd name="T18" fmla="*/ 33 w 87"/>
                <a:gd name="T19" fmla="*/ 64 h 104"/>
                <a:gd name="T20" fmla="*/ 54 w 87"/>
                <a:gd name="T21" fmla="*/ 64 h 104"/>
                <a:gd name="T22" fmla="*/ 44 w 87"/>
                <a:gd name="T23" fmla="*/ 29 h 104"/>
                <a:gd name="T24" fmla="*/ 33 w 87"/>
                <a:gd name="T25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4">
                  <a:moveTo>
                    <a:pt x="32" y="0"/>
                  </a:moveTo>
                  <a:lnTo>
                    <a:pt x="55" y="0"/>
                  </a:lnTo>
                  <a:lnTo>
                    <a:pt x="87" y="104"/>
                  </a:lnTo>
                  <a:lnTo>
                    <a:pt x="65" y="104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4"/>
                  </a:lnTo>
                  <a:lnTo>
                    <a:pt x="0" y="104"/>
                  </a:lnTo>
                  <a:lnTo>
                    <a:pt x="32" y="0"/>
                  </a:lnTo>
                  <a:close/>
                  <a:moveTo>
                    <a:pt x="33" y="64"/>
                  </a:moveTo>
                  <a:lnTo>
                    <a:pt x="54" y="64"/>
                  </a:lnTo>
                  <a:lnTo>
                    <a:pt x="44" y="29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5" name="Freeform 70"/>
            <p:cNvSpPr>
              <a:spLocks/>
            </p:cNvSpPr>
            <p:nvPr userDrawn="1"/>
          </p:nvSpPr>
          <p:spPr bwMode="black">
            <a:xfrm>
              <a:off x="4037013" y="5789613"/>
              <a:ext cx="114300" cy="171450"/>
            </a:xfrm>
            <a:custGeom>
              <a:avLst/>
              <a:gdLst>
                <a:gd name="T0" fmla="*/ 0 w 67"/>
                <a:gd name="T1" fmla="*/ 70 h 100"/>
                <a:gd name="T2" fmla="*/ 21 w 67"/>
                <a:gd name="T3" fmla="*/ 70 h 100"/>
                <a:gd name="T4" fmla="*/ 23 w 67"/>
                <a:gd name="T5" fmla="*/ 78 h 100"/>
                <a:gd name="T6" fmla="*/ 34 w 67"/>
                <a:gd name="T7" fmla="*/ 84 h 100"/>
                <a:gd name="T8" fmla="*/ 43 w 67"/>
                <a:gd name="T9" fmla="*/ 80 h 100"/>
                <a:gd name="T10" fmla="*/ 46 w 67"/>
                <a:gd name="T11" fmla="*/ 72 h 100"/>
                <a:gd name="T12" fmla="*/ 41 w 67"/>
                <a:gd name="T13" fmla="*/ 62 h 100"/>
                <a:gd name="T14" fmla="*/ 36 w 67"/>
                <a:gd name="T15" fmla="*/ 59 h 100"/>
                <a:gd name="T16" fmla="*/ 29 w 67"/>
                <a:gd name="T17" fmla="*/ 56 h 100"/>
                <a:gd name="T18" fmla="*/ 12 w 67"/>
                <a:gd name="T19" fmla="*/ 48 h 100"/>
                <a:gd name="T20" fmla="*/ 1 w 67"/>
                <a:gd name="T21" fmla="*/ 26 h 100"/>
                <a:gd name="T22" fmla="*/ 8 w 67"/>
                <a:gd name="T23" fmla="*/ 8 h 100"/>
                <a:gd name="T24" fmla="*/ 31 w 67"/>
                <a:gd name="T25" fmla="*/ 0 h 100"/>
                <a:gd name="T26" fmla="*/ 58 w 67"/>
                <a:gd name="T27" fmla="*/ 12 h 100"/>
                <a:gd name="T28" fmla="*/ 63 w 67"/>
                <a:gd name="T29" fmla="*/ 27 h 100"/>
                <a:gd name="T30" fmla="*/ 43 w 67"/>
                <a:gd name="T31" fmla="*/ 27 h 100"/>
                <a:gd name="T32" fmla="*/ 40 w 67"/>
                <a:gd name="T33" fmla="*/ 19 h 100"/>
                <a:gd name="T34" fmla="*/ 31 w 67"/>
                <a:gd name="T35" fmla="*/ 16 h 100"/>
                <a:gd name="T36" fmla="*/ 23 w 67"/>
                <a:gd name="T37" fmla="*/ 18 h 100"/>
                <a:gd name="T38" fmla="*/ 20 w 67"/>
                <a:gd name="T39" fmla="*/ 26 h 100"/>
                <a:gd name="T40" fmla="*/ 25 w 67"/>
                <a:gd name="T41" fmla="*/ 34 h 100"/>
                <a:gd name="T42" fmla="*/ 39 w 67"/>
                <a:gd name="T43" fmla="*/ 40 h 100"/>
                <a:gd name="T44" fmla="*/ 58 w 67"/>
                <a:gd name="T45" fmla="*/ 50 h 100"/>
                <a:gd name="T46" fmla="*/ 67 w 67"/>
                <a:gd name="T47" fmla="*/ 70 h 100"/>
                <a:gd name="T48" fmla="*/ 58 w 67"/>
                <a:gd name="T49" fmla="*/ 91 h 100"/>
                <a:gd name="T50" fmla="*/ 33 w 67"/>
                <a:gd name="T51" fmla="*/ 100 h 100"/>
                <a:gd name="T52" fmla="*/ 6 w 67"/>
                <a:gd name="T53" fmla="*/ 86 h 100"/>
                <a:gd name="T54" fmla="*/ 0 w 67"/>
                <a:gd name="T55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100">
                  <a:moveTo>
                    <a:pt x="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3"/>
                    <a:pt x="22" y="76"/>
                    <a:pt x="23" y="78"/>
                  </a:cubicBezTo>
                  <a:cubicBezTo>
                    <a:pt x="26" y="82"/>
                    <a:pt x="29" y="84"/>
                    <a:pt x="34" y="84"/>
                  </a:cubicBezTo>
                  <a:cubicBezTo>
                    <a:pt x="38" y="84"/>
                    <a:pt x="41" y="82"/>
                    <a:pt x="43" y="80"/>
                  </a:cubicBezTo>
                  <a:cubicBezTo>
                    <a:pt x="45" y="78"/>
                    <a:pt x="46" y="75"/>
                    <a:pt x="46" y="72"/>
                  </a:cubicBezTo>
                  <a:cubicBezTo>
                    <a:pt x="46" y="68"/>
                    <a:pt x="45" y="65"/>
                    <a:pt x="41" y="62"/>
                  </a:cubicBezTo>
                  <a:cubicBezTo>
                    <a:pt x="40" y="61"/>
                    <a:pt x="38" y="60"/>
                    <a:pt x="36" y="59"/>
                  </a:cubicBezTo>
                  <a:cubicBezTo>
                    <a:pt x="35" y="59"/>
                    <a:pt x="33" y="58"/>
                    <a:pt x="29" y="56"/>
                  </a:cubicBezTo>
                  <a:cubicBezTo>
                    <a:pt x="21" y="54"/>
                    <a:pt x="15" y="51"/>
                    <a:pt x="12" y="48"/>
                  </a:cubicBezTo>
                  <a:cubicBezTo>
                    <a:pt x="5" y="43"/>
                    <a:pt x="1" y="35"/>
                    <a:pt x="1" y="26"/>
                  </a:cubicBezTo>
                  <a:cubicBezTo>
                    <a:pt x="1" y="19"/>
                    <a:pt x="4" y="12"/>
                    <a:pt x="8" y="8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3" y="0"/>
                    <a:pt x="52" y="4"/>
                    <a:pt x="58" y="12"/>
                  </a:cubicBezTo>
                  <a:cubicBezTo>
                    <a:pt x="61" y="16"/>
                    <a:pt x="63" y="21"/>
                    <a:pt x="6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3"/>
                    <a:pt x="42" y="21"/>
                    <a:pt x="40" y="19"/>
                  </a:cubicBezTo>
                  <a:cubicBezTo>
                    <a:pt x="38" y="17"/>
                    <a:pt x="35" y="16"/>
                    <a:pt x="31" y="16"/>
                  </a:cubicBezTo>
                  <a:cubicBezTo>
                    <a:pt x="28" y="16"/>
                    <a:pt x="25" y="17"/>
                    <a:pt x="23" y="18"/>
                  </a:cubicBezTo>
                  <a:cubicBezTo>
                    <a:pt x="21" y="20"/>
                    <a:pt x="20" y="23"/>
                    <a:pt x="20" y="26"/>
                  </a:cubicBezTo>
                  <a:cubicBezTo>
                    <a:pt x="20" y="29"/>
                    <a:pt x="22" y="32"/>
                    <a:pt x="25" y="34"/>
                  </a:cubicBezTo>
                  <a:cubicBezTo>
                    <a:pt x="27" y="36"/>
                    <a:pt x="32" y="38"/>
                    <a:pt x="39" y="40"/>
                  </a:cubicBezTo>
                  <a:cubicBezTo>
                    <a:pt x="47" y="43"/>
                    <a:pt x="53" y="46"/>
                    <a:pt x="58" y="50"/>
                  </a:cubicBezTo>
                  <a:cubicBezTo>
                    <a:pt x="64" y="55"/>
                    <a:pt x="67" y="62"/>
                    <a:pt x="67" y="70"/>
                  </a:cubicBezTo>
                  <a:cubicBezTo>
                    <a:pt x="67" y="79"/>
                    <a:pt x="64" y="86"/>
                    <a:pt x="58" y="91"/>
                  </a:cubicBezTo>
                  <a:cubicBezTo>
                    <a:pt x="52" y="97"/>
                    <a:pt x="44" y="100"/>
                    <a:pt x="33" y="100"/>
                  </a:cubicBezTo>
                  <a:cubicBezTo>
                    <a:pt x="21" y="100"/>
                    <a:pt x="12" y="95"/>
                    <a:pt x="6" y="86"/>
                  </a:cubicBezTo>
                  <a:cubicBezTo>
                    <a:pt x="3" y="81"/>
                    <a:pt x="1" y="76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6" name="Freeform 71"/>
            <p:cNvSpPr>
              <a:spLocks/>
            </p:cNvSpPr>
            <p:nvPr userDrawn="1"/>
          </p:nvSpPr>
          <p:spPr bwMode="black">
            <a:xfrm>
              <a:off x="4211638" y="5792788"/>
              <a:ext cx="128588" cy="165100"/>
            </a:xfrm>
            <a:custGeom>
              <a:avLst/>
              <a:gdLst>
                <a:gd name="T0" fmla="*/ 52 w 81"/>
                <a:gd name="T1" fmla="*/ 104 h 104"/>
                <a:gd name="T2" fmla="*/ 28 w 81"/>
                <a:gd name="T3" fmla="*/ 104 h 104"/>
                <a:gd name="T4" fmla="*/ 0 w 81"/>
                <a:gd name="T5" fmla="*/ 0 h 104"/>
                <a:gd name="T6" fmla="*/ 23 w 81"/>
                <a:gd name="T7" fmla="*/ 0 h 104"/>
                <a:gd name="T8" fmla="*/ 40 w 81"/>
                <a:gd name="T9" fmla="*/ 75 h 104"/>
                <a:gd name="T10" fmla="*/ 59 w 81"/>
                <a:gd name="T11" fmla="*/ 0 h 104"/>
                <a:gd name="T12" fmla="*/ 81 w 81"/>
                <a:gd name="T13" fmla="*/ 0 h 104"/>
                <a:gd name="T14" fmla="*/ 52 w 81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04">
                  <a:moveTo>
                    <a:pt x="52" y="104"/>
                  </a:moveTo>
                  <a:lnTo>
                    <a:pt x="28" y="10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0" y="75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7" name="Freeform 72"/>
            <p:cNvSpPr>
              <a:spLocks/>
            </p:cNvSpPr>
            <p:nvPr userDrawn="1"/>
          </p:nvSpPr>
          <p:spPr bwMode="black">
            <a:xfrm>
              <a:off x="4357688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8" name="Freeform 73"/>
            <p:cNvSpPr>
              <a:spLocks noEditPoints="1"/>
            </p:cNvSpPr>
            <p:nvPr userDrawn="1"/>
          </p:nvSpPr>
          <p:spPr bwMode="black">
            <a:xfrm>
              <a:off x="4491038" y="5792788"/>
              <a:ext cx="122238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60 w 71"/>
                <a:gd name="T7" fmla="*/ 6 h 96"/>
                <a:gd name="T8" fmla="*/ 69 w 71"/>
                <a:gd name="T9" fmla="*/ 27 h 96"/>
                <a:gd name="T10" fmla="*/ 62 w 71"/>
                <a:gd name="T11" fmla="*/ 45 h 96"/>
                <a:gd name="T12" fmla="*/ 55 w 71"/>
                <a:gd name="T13" fmla="*/ 50 h 96"/>
                <a:gd name="T14" fmla="*/ 64 w 71"/>
                <a:gd name="T15" fmla="*/ 58 h 96"/>
                <a:gd name="T16" fmla="*/ 67 w 71"/>
                <a:gd name="T17" fmla="*/ 68 h 96"/>
                <a:gd name="T18" fmla="*/ 68 w 71"/>
                <a:gd name="T19" fmla="*/ 82 h 96"/>
                <a:gd name="T20" fmla="*/ 70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9 w 71"/>
                <a:gd name="T27" fmla="*/ 90 h 96"/>
                <a:gd name="T28" fmla="*/ 48 w 71"/>
                <a:gd name="T29" fmla="*/ 78 h 96"/>
                <a:gd name="T30" fmla="*/ 45 w 71"/>
                <a:gd name="T31" fmla="*/ 64 h 96"/>
                <a:gd name="T32" fmla="*/ 39 w 71"/>
                <a:gd name="T33" fmla="*/ 59 h 96"/>
                <a:gd name="T34" fmla="*/ 33 w 71"/>
                <a:gd name="T35" fmla="*/ 58 h 96"/>
                <a:gd name="T36" fmla="*/ 21 w 71"/>
                <a:gd name="T37" fmla="*/ 58 h 96"/>
                <a:gd name="T38" fmla="*/ 21 w 71"/>
                <a:gd name="T39" fmla="*/ 96 h 96"/>
                <a:gd name="T40" fmla="*/ 0 w 71"/>
                <a:gd name="T41" fmla="*/ 96 h 96"/>
                <a:gd name="T42" fmla="*/ 21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3 w 71"/>
                <a:gd name="T51" fmla="*/ 18 h 96"/>
                <a:gd name="T52" fmla="*/ 33 w 71"/>
                <a:gd name="T53" fmla="*/ 16 h 96"/>
                <a:gd name="T54" fmla="*/ 21 w 71"/>
                <a:gd name="T55" fmla="*/ 16 h 96"/>
                <a:gd name="T56" fmla="*/ 21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7" y="0"/>
                    <a:pt x="54" y="2"/>
                    <a:pt x="60" y="6"/>
                  </a:cubicBezTo>
                  <a:cubicBezTo>
                    <a:pt x="66" y="11"/>
                    <a:pt x="69" y="18"/>
                    <a:pt x="69" y="27"/>
                  </a:cubicBezTo>
                  <a:cubicBezTo>
                    <a:pt x="69" y="34"/>
                    <a:pt x="66" y="40"/>
                    <a:pt x="62" y="45"/>
                  </a:cubicBezTo>
                  <a:cubicBezTo>
                    <a:pt x="60" y="47"/>
                    <a:pt x="58" y="49"/>
                    <a:pt x="55" y="50"/>
                  </a:cubicBezTo>
                  <a:cubicBezTo>
                    <a:pt x="59" y="52"/>
                    <a:pt x="62" y="54"/>
                    <a:pt x="64" y="58"/>
                  </a:cubicBezTo>
                  <a:cubicBezTo>
                    <a:pt x="65" y="60"/>
                    <a:pt x="66" y="63"/>
                    <a:pt x="67" y="68"/>
                  </a:cubicBezTo>
                  <a:cubicBezTo>
                    <a:pt x="67" y="69"/>
                    <a:pt x="68" y="74"/>
                    <a:pt x="68" y="82"/>
                  </a:cubicBezTo>
                  <a:cubicBezTo>
                    <a:pt x="69" y="87"/>
                    <a:pt x="69" y="90"/>
                    <a:pt x="70" y="92"/>
                  </a:cubicBezTo>
                  <a:cubicBezTo>
                    <a:pt x="70" y="93"/>
                    <a:pt x="71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4"/>
                    <a:pt x="49" y="92"/>
                    <a:pt x="49" y="90"/>
                  </a:cubicBezTo>
                  <a:cubicBezTo>
                    <a:pt x="49" y="89"/>
                    <a:pt x="48" y="85"/>
                    <a:pt x="48" y="78"/>
                  </a:cubicBezTo>
                  <a:cubicBezTo>
                    <a:pt x="47" y="71"/>
                    <a:pt x="47" y="67"/>
                    <a:pt x="45" y="64"/>
                  </a:cubicBezTo>
                  <a:cubicBezTo>
                    <a:pt x="44" y="61"/>
                    <a:pt x="42" y="59"/>
                    <a:pt x="39" y="59"/>
                  </a:cubicBezTo>
                  <a:cubicBezTo>
                    <a:pt x="38" y="58"/>
                    <a:pt x="35" y="58"/>
                    <a:pt x="33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96"/>
                    <a:pt x="21" y="96"/>
                    <a:pt x="21" y="96"/>
                  </a:cubicBezTo>
                  <a:lnTo>
                    <a:pt x="0" y="96"/>
                  </a:lnTo>
                  <a:close/>
                  <a:moveTo>
                    <a:pt x="21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3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3" y="18"/>
                  </a:cubicBezTo>
                  <a:cubicBezTo>
                    <a:pt x="41" y="17"/>
                    <a:pt x="38" y="16"/>
                    <a:pt x="33" y="16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9" name="Freeform 74"/>
            <p:cNvSpPr>
              <a:spLocks noEditPoints="1"/>
            </p:cNvSpPr>
            <p:nvPr userDrawn="1"/>
          </p:nvSpPr>
          <p:spPr bwMode="black">
            <a:xfrm>
              <a:off x="4640263" y="5792788"/>
              <a:ext cx="117475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1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29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29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1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7" y="17"/>
                    <a:pt x="34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0" name="Freeform 75"/>
            <p:cNvSpPr>
              <a:spLocks/>
            </p:cNvSpPr>
            <p:nvPr userDrawn="1"/>
          </p:nvSpPr>
          <p:spPr bwMode="black">
            <a:xfrm>
              <a:off x="4781550" y="5792788"/>
              <a:ext cx="36513" cy="165100"/>
            </a:xfrm>
            <a:custGeom>
              <a:avLst/>
              <a:gdLst>
                <a:gd name="T0" fmla="*/ 0 w 23"/>
                <a:gd name="T1" fmla="*/ 104 h 104"/>
                <a:gd name="T2" fmla="*/ 0 w 23"/>
                <a:gd name="T3" fmla="*/ 0 h 104"/>
                <a:gd name="T4" fmla="*/ 11 w 23"/>
                <a:gd name="T5" fmla="*/ 0 h 104"/>
                <a:gd name="T6" fmla="*/ 23 w 23"/>
                <a:gd name="T7" fmla="*/ 0 h 104"/>
                <a:gd name="T8" fmla="*/ 23 w 23"/>
                <a:gd name="T9" fmla="*/ 104 h 104"/>
                <a:gd name="T10" fmla="*/ 0 w 2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4">
                  <a:moveTo>
                    <a:pt x="0" y="10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1" name="Freeform 76"/>
            <p:cNvSpPr>
              <a:spLocks/>
            </p:cNvSpPr>
            <p:nvPr userDrawn="1"/>
          </p:nvSpPr>
          <p:spPr bwMode="black">
            <a:xfrm>
              <a:off x="4849813" y="5792788"/>
              <a:ext cx="120650" cy="165100"/>
            </a:xfrm>
            <a:custGeom>
              <a:avLst/>
              <a:gdLst>
                <a:gd name="T0" fmla="*/ 0 w 76"/>
                <a:gd name="T1" fmla="*/ 104 h 104"/>
                <a:gd name="T2" fmla="*/ 0 w 76"/>
                <a:gd name="T3" fmla="*/ 0 h 104"/>
                <a:gd name="T4" fmla="*/ 22 w 76"/>
                <a:gd name="T5" fmla="*/ 0 h 104"/>
                <a:gd name="T6" fmla="*/ 54 w 76"/>
                <a:gd name="T7" fmla="*/ 66 h 104"/>
                <a:gd name="T8" fmla="*/ 54 w 76"/>
                <a:gd name="T9" fmla="*/ 0 h 104"/>
                <a:gd name="T10" fmla="*/ 76 w 76"/>
                <a:gd name="T11" fmla="*/ 0 h 104"/>
                <a:gd name="T12" fmla="*/ 76 w 76"/>
                <a:gd name="T13" fmla="*/ 104 h 104"/>
                <a:gd name="T14" fmla="*/ 54 w 76"/>
                <a:gd name="T15" fmla="*/ 104 h 104"/>
                <a:gd name="T16" fmla="*/ 21 w 76"/>
                <a:gd name="T17" fmla="*/ 37 h 104"/>
                <a:gd name="T18" fmla="*/ 21 w 76"/>
                <a:gd name="T19" fmla="*/ 104 h 104"/>
                <a:gd name="T20" fmla="*/ 0 w 7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4" y="66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2" name="Freeform 77"/>
            <p:cNvSpPr>
              <a:spLocks noEditPoints="1"/>
            </p:cNvSpPr>
            <p:nvPr userDrawn="1"/>
          </p:nvSpPr>
          <p:spPr bwMode="black">
            <a:xfrm>
              <a:off x="5002213" y="5792788"/>
              <a:ext cx="127000" cy="165100"/>
            </a:xfrm>
            <a:custGeom>
              <a:avLst/>
              <a:gdLst>
                <a:gd name="T0" fmla="*/ 0 w 74"/>
                <a:gd name="T1" fmla="*/ 96 h 96"/>
                <a:gd name="T2" fmla="*/ 0 w 74"/>
                <a:gd name="T3" fmla="*/ 0 h 96"/>
                <a:gd name="T4" fmla="*/ 29 w 74"/>
                <a:gd name="T5" fmla="*/ 0 h 96"/>
                <a:gd name="T6" fmla="*/ 60 w 74"/>
                <a:gd name="T7" fmla="*/ 10 h 96"/>
                <a:gd name="T8" fmla="*/ 74 w 74"/>
                <a:gd name="T9" fmla="*/ 48 h 96"/>
                <a:gd name="T10" fmla="*/ 61 w 74"/>
                <a:gd name="T11" fmla="*/ 85 h 96"/>
                <a:gd name="T12" fmla="*/ 45 w 74"/>
                <a:gd name="T13" fmla="*/ 94 h 96"/>
                <a:gd name="T14" fmla="*/ 29 w 74"/>
                <a:gd name="T15" fmla="*/ 96 h 96"/>
                <a:gd name="T16" fmla="*/ 0 w 74"/>
                <a:gd name="T17" fmla="*/ 96 h 96"/>
                <a:gd name="T18" fmla="*/ 20 w 74"/>
                <a:gd name="T19" fmla="*/ 78 h 96"/>
                <a:gd name="T20" fmla="*/ 30 w 74"/>
                <a:gd name="T21" fmla="*/ 78 h 96"/>
                <a:gd name="T22" fmla="*/ 45 w 74"/>
                <a:gd name="T23" fmla="*/ 73 h 96"/>
                <a:gd name="T24" fmla="*/ 53 w 74"/>
                <a:gd name="T25" fmla="*/ 47 h 96"/>
                <a:gd name="T26" fmla="*/ 47 w 74"/>
                <a:gd name="T27" fmla="*/ 25 h 96"/>
                <a:gd name="T28" fmla="*/ 29 w 74"/>
                <a:gd name="T29" fmla="*/ 17 h 96"/>
                <a:gd name="T30" fmla="*/ 20 w 74"/>
                <a:gd name="T31" fmla="*/ 17 h 96"/>
                <a:gd name="T32" fmla="*/ 20 w 74"/>
                <a:gd name="T3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2" y="0"/>
                    <a:pt x="53" y="3"/>
                    <a:pt x="60" y="10"/>
                  </a:cubicBezTo>
                  <a:cubicBezTo>
                    <a:pt x="69" y="19"/>
                    <a:pt x="74" y="31"/>
                    <a:pt x="74" y="48"/>
                  </a:cubicBezTo>
                  <a:cubicBezTo>
                    <a:pt x="74" y="63"/>
                    <a:pt x="69" y="76"/>
                    <a:pt x="61" y="85"/>
                  </a:cubicBezTo>
                  <a:cubicBezTo>
                    <a:pt x="56" y="89"/>
                    <a:pt x="51" y="92"/>
                    <a:pt x="45" y="94"/>
                  </a:cubicBezTo>
                  <a:cubicBezTo>
                    <a:pt x="40" y="95"/>
                    <a:pt x="35" y="96"/>
                    <a:pt x="29" y="96"/>
                  </a:cubicBezTo>
                  <a:lnTo>
                    <a:pt x="0" y="96"/>
                  </a:lnTo>
                  <a:close/>
                  <a:moveTo>
                    <a:pt x="20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7" y="78"/>
                    <a:pt x="42" y="76"/>
                    <a:pt x="45" y="73"/>
                  </a:cubicBezTo>
                  <a:cubicBezTo>
                    <a:pt x="51" y="67"/>
                    <a:pt x="53" y="59"/>
                    <a:pt x="53" y="47"/>
                  </a:cubicBezTo>
                  <a:cubicBezTo>
                    <a:pt x="53" y="38"/>
                    <a:pt x="51" y="30"/>
                    <a:pt x="47" y="25"/>
                  </a:cubicBezTo>
                  <a:cubicBezTo>
                    <a:pt x="43" y="20"/>
                    <a:pt x="37" y="17"/>
                    <a:pt x="29" y="17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2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3" name="Freeform 78"/>
            <p:cNvSpPr>
              <a:spLocks/>
            </p:cNvSpPr>
            <p:nvPr userDrawn="1"/>
          </p:nvSpPr>
          <p:spPr bwMode="black">
            <a:xfrm>
              <a:off x="5153025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4" name="Freeform 79"/>
            <p:cNvSpPr>
              <a:spLocks/>
            </p:cNvSpPr>
            <p:nvPr userDrawn="1"/>
          </p:nvSpPr>
          <p:spPr bwMode="black">
            <a:xfrm>
              <a:off x="5276850" y="5792788"/>
              <a:ext cx="114300" cy="165100"/>
            </a:xfrm>
            <a:custGeom>
              <a:avLst/>
              <a:gdLst>
                <a:gd name="T0" fmla="*/ 26 w 72"/>
                <a:gd name="T1" fmla="*/ 104 h 104"/>
                <a:gd name="T2" fmla="*/ 26 w 72"/>
                <a:gd name="T3" fmla="*/ 19 h 104"/>
                <a:gd name="T4" fmla="*/ 0 w 72"/>
                <a:gd name="T5" fmla="*/ 19 h 104"/>
                <a:gd name="T6" fmla="*/ 0 w 72"/>
                <a:gd name="T7" fmla="*/ 0 h 104"/>
                <a:gd name="T8" fmla="*/ 72 w 72"/>
                <a:gd name="T9" fmla="*/ 0 h 104"/>
                <a:gd name="T10" fmla="*/ 72 w 72"/>
                <a:gd name="T11" fmla="*/ 19 h 104"/>
                <a:gd name="T12" fmla="*/ 47 w 72"/>
                <a:gd name="T13" fmla="*/ 19 h 104"/>
                <a:gd name="T14" fmla="*/ 47 w 72"/>
                <a:gd name="T15" fmla="*/ 104 h 104"/>
                <a:gd name="T16" fmla="*/ 26 w 72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04">
                  <a:moveTo>
                    <a:pt x="26" y="104"/>
                  </a:move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9"/>
                  </a:lnTo>
                  <a:lnTo>
                    <a:pt x="47" y="19"/>
                  </a:lnTo>
                  <a:lnTo>
                    <a:pt x="47" y="104"/>
                  </a:lnTo>
                  <a:lnTo>
                    <a:pt x="2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5" name="Freeform 80"/>
            <p:cNvSpPr>
              <a:spLocks/>
            </p:cNvSpPr>
            <p:nvPr userDrawn="1"/>
          </p:nvSpPr>
          <p:spPr bwMode="black">
            <a:xfrm>
              <a:off x="5400675" y="5922963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horizontal transpar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00515" y="3779837"/>
            <a:ext cx="10090784" cy="1162658"/>
          </a:xfrm>
          <a:noFill/>
        </p:spPr>
        <p:txBody>
          <a:bodyPr wrap="square" lIns="0" tIns="144000">
            <a:noAutofit/>
          </a:bodyPr>
          <a:lstStyle>
            <a:lvl1pPr>
              <a:defRPr sz="5567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Headline Ultra (60) 75 90 PT</a:t>
            </a:r>
          </a:p>
        </p:txBody>
      </p:sp>
      <p:grpSp>
        <p:nvGrpSpPr>
          <p:cNvPr id="5" name="Gruppieren 4"/>
          <p:cNvGrpSpPr/>
          <p:nvPr userDrawn="1"/>
        </p:nvGrpSpPr>
        <p:grpSpPr bwMode="black">
          <a:xfrm>
            <a:off x="300514" y="6429983"/>
            <a:ext cx="1219733" cy="757450"/>
            <a:chOff x="323850" y="5511800"/>
            <a:chExt cx="1314450" cy="649288"/>
          </a:xfrm>
        </p:grpSpPr>
        <p:sp>
          <p:nvSpPr>
            <p:cNvPr id="6" name="Freeform 5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7" name="Freeform 6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8" name="Freeform 7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13" name="Gruppieren 12"/>
          <p:cNvGrpSpPr/>
          <p:nvPr userDrawn="1"/>
        </p:nvGrpSpPr>
        <p:grpSpPr bwMode="black">
          <a:xfrm>
            <a:off x="7808943" y="6754076"/>
            <a:ext cx="2582357" cy="240754"/>
            <a:chOff x="8415338" y="5789613"/>
            <a:chExt cx="2782887" cy="206375"/>
          </a:xfrm>
        </p:grpSpPr>
        <p:sp>
          <p:nvSpPr>
            <p:cNvPr id="14" name="Freeform 39"/>
            <p:cNvSpPr>
              <a:spLocks/>
            </p:cNvSpPr>
            <p:nvPr userDrawn="1"/>
          </p:nvSpPr>
          <p:spPr bwMode="black">
            <a:xfrm>
              <a:off x="8415338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5" name="Freeform 40"/>
            <p:cNvSpPr>
              <a:spLocks noEditPoints="1"/>
            </p:cNvSpPr>
            <p:nvPr userDrawn="1"/>
          </p:nvSpPr>
          <p:spPr bwMode="black">
            <a:xfrm>
              <a:off x="8548688" y="5792788"/>
              <a:ext cx="122237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59 w 71"/>
                <a:gd name="T7" fmla="*/ 6 h 96"/>
                <a:gd name="T8" fmla="*/ 68 w 71"/>
                <a:gd name="T9" fmla="*/ 27 h 96"/>
                <a:gd name="T10" fmla="*/ 62 w 71"/>
                <a:gd name="T11" fmla="*/ 45 h 96"/>
                <a:gd name="T12" fmla="*/ 54 w 71"/>
                <a:gd name="T13" fmla="*/ 50 h 96"/>
                <a:gd name="T14" fmla="*/ 63 w 71"/>
                <a:gd name="T15" fmla="*/ 58 h 96"/>
                <a:gd name="T16" fmla="*/ 66 w 71"/>
                <a:gd name="T17" fmla="*/ 68 h 96"/>
                <a:gd name="T18" fmla="*/ 68 w 71"/>
                <a:gd name="T19" fmla="*/ 82 h 96"/>
                <a:gd name="T20" fmla="*/ 69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8 w 71"/>
                <a:gd name="T27" fmla="*/ 90 h 96"/>
                <a:gd name="T28" fmla="*/ 47 w 71"/>
                <a:gd name="T29" fmla="*/ 78 h 96"/>
                <a:gd name="T30" fmla="*/ 45 w 71"/>
                <a:gd name="T31" fmla="*/ 64 h 96"/>
                <a:gd name="T32" fmla="*/ 38 w 71"/>
                <a:gd name="T33" fmla="*/ 59 h 96"/>
                <a:gd name="T34" fmla="*/ 32 w 71"/>
                <a:gd name="T35" fmla="*/ 58 h 96"/>
                <a:gd name="T36" fmla="*/ 20 w 71"/>
                <a:gd name="T37" fmla="*/ 58 h 96"/>
                <a:gd name="T38" fmla="*/ 20 w 71"/>
                <a:gd name="T39" fmla="*/ 96 h 96"/>
                <a:gd name="T40" fmla="*/ 0 w 71"/>
                <a:gd name="T41" fmla="*/ 96 h 96"/>
                <a:gd name="T42" fmla="*/ 20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2 w 71"/>
                <a:gd name="T51" fmla="*/ 18 h 96"/>
                <a:gd name="T52" fmla="*/ 32 w 71"/>
                <a:gd name="T53" fmla="*/ 16 h 96"/>
                <a:gd name="T54" fmla="*/ 20 w 71"/>
                <a:gd name="T55" fmla="*/ 16 h 96"/>
                <a:gd name="T56" fmla="*/ 20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4" y="2"/>
                    <a:pt x="59" y="6"/>
                  </a:cubicBezTo>
                  <a:cubicBezTo>
                    <a:pt x="65" y="11"/>
                    <a:pt x="68" y="18"/>
                    <a:pt x="68" y="27"/>
                  </a:cubicBezTo>
                  <a:cubicBezTo>
                    <a:pt x="68" y="34"/>
                    <a:pt x="66" y="40"/>
                    <a:pt x="62" y="45"/>
                  </a:cubicBezTo>
                  <a:cubicBezTo>
                    <a:pt x="60" y="47"/>
                    <a:pt x="57" y="49"/>
                    <a:pt x="54" y="50"/>
                  </a:cubicBezTo>
                  <a:cubicBezTo>
                    <a:pt x="58" y="52"/>
                    <a:pt x="61" y="54"/>
                    <a:pt x="63" y="58"/>
                  </a:cubicBezTo>
                  <a:cubicBezTo>
                    <a:pt x="65" y="60"/>
                    <a:pt x="66" y="63"/>
                    <a:pt x="66" y="68"/>
                  </a:cubicBezTo>
                  <a:cubicBezTo>
                    <a:pt x="67" y="69"/>
                    <a:pt x="67" y="74"/>
                    <a:pt x="68" y="82"/>
                  </a:cubicBezTo>
                  <a:cubicBezTo>
                    <a:pt x="68" y="87"/>
                    <a:pt x="69" y="90"/>
                    <a:pt x="69" y="92"/>
                  </a:cubicBezTo>
                  <a:cubicBezTo>
                    <a:pt x="70" y="93"/>
                    <a:pt x="70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4"/>
                    <a:pt x="49" y="92"/>
                    <a:pt x="48" y="90"/>
                  </a:cubicBezTo>
                  <a:cubicBezTo>
                    <a:pt x="48" y="89"/>
                    <a:pt x="48" y="85"/>
                    <a:pt x="47" y="78"/>
                  </a:cubicBezTo>
                  <a:cubicBezTo>
                    <a:pt x="47" y="71"/>
                    <a:pt x="46" y="67"/>
                    <a:pt x="45" y="64"/>
                  </a:cubicBezTo>
                  <a:cubicBezTo>
                    <a:pt x="43" y="61"/>
                    <a:pt x="41" y="59"/>
                    <a:pt x="38" y="59"/>
                  </a:cubicBezTo>
                  <a:cubicBezTo>
                    <a:pt x="37" y="58"/>
                    <a:pt x="35" y="58"/>
                    <a:pt x="32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96"/>
                    <a:pt x="20" y="96"/>
                    <a:pt x="20" y="96"/>
                  </a:cubicBezTo>
                  <a:lnTo>
                    <a:pt x="0" y="96"/>
                  </a:lnTo>
                  <a:close/>
                  <a:moveTo>
                    <a:pt x="20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2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2" y="18"/>
                  </a:cubicBezTo>
                  <a:cubicBezTo>
                    <a:pt x="40" y="17"/>
                    <a:pt x="37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6" name="Freeform 41"/>
            <p:cNvSpPr>
              <a:spLocks/>
            </p:cNvSpPr>
            <p:nvPr userDrawn="1"/>
          </p:nvSpPr>
          <p:spPr bwMode="black">
            <a:xfrm>
              <a:off x="8696325" y="5792788"/>
              <a:ext cx="98425" cy="165100"/>
            </a:xfrm>
            <a:custGeom>
              <a:avLst/>
              <a:gdLst>
                <a:gd name="T0" fmla="*/ 0 w 62"/>
                <a:gd name="T1" fmla="*/ 104 h 104"/>
                <a:gd name="T2" fmla="*/ 0 w 62"/>
                <a:gd name="T3" fmla="*/ 0 h 104"/>
                <a:gd name="T4" fmla="*/ 22 w 62"/>
                <a:gd name="T5" fmla="*/ 0 h 104"/>
                <a:gd name="T6" fmla="*/ 22 w 62"/>
                <a:gd name="T7" fmla="*/ 85 h 104"/>
                <a:gd name="T8" fmla="*/ 62 w 62"/>
                <a:gd name="T9" fmla="*/ 85 h 104"/>
                <a:gd name="T10" fmla="*/ 62 w 62"/>
                <a:gd name="T11" fmla="*/ 104 h 104"/>
                <a:gd name="T12" fmla="*/ 0 w 6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5"/>
                  </a:lnTo>
                  <a:lnTo>
                    <a:pt x="62" y="85"/>
                  </a:lnTo>
                  <a:lnTo>
                    <a:pt x="62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7" name="Freeform 42"/>
            <p:cNvSpPr>
              <a:spLocks/>
            </p:cNvSpPr>
            <p:nvPr userDrawn="1"/>
          </p:nvSpPr>
          <p:spPr bwMode="black">
            <a:xfrm>
              <a:off x="8816975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8" name="Freeform 43"/>
            <p:cNvSpPr>
              <a:spLocks noEditPoints="1"/>
            </p:cNvSpPr>
            <p:nvPr userDrawn="1"/>
          </p:nvSpPr>
          <p:spPr bwMode="black">
            <a:xfrm>
              <a:off x="8950325" y="5792788"/>
              <a:ext cx="119062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2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30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30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2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5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9" name="Freeform 44"/>
            <p:cNvSpPr>
              <a:spLocks/>
            </p:cNvSpPr>
            <p:nvPr userDrawn="1"/>
          </p:nvSpPr>
          <p:spPr bwMode="black">
            <a:xfrm>
              <a:off x="9094788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1 w 67"/>
                <a:gd name="T9" fmla="*/ 19 h 104"/>
                <a:gd name="T10" fmla="*/ 21 w 67"/>
                <a:gd name="T11" fmla="*/ 42 h 104"/>
                <a:gd name="T12" fmla="*/ 61 w 67"/>
                <a:gd name="T13" fmla="*/ 42 h 104"/>
                <a:gd name="T14" fmla="*/ 61 w 67"/>
                <a:gd name="T15" fmla="*/ 60 h 104"/>
                <a:gd name="T16" fmla="*/ 21 w 67"/>
                <a:gd name="T17" fmla="*/ 60 h 104"/>
                <a:gd name="T18" fmla="*/ 21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1" y="19"/>
                  </a:lnTo>
                  <a:lnTo>
                    <a:pt x="21" y="42"/>
                  </a:lnTo>
                  <a:lnTo>
                    <a:pt x="61" y="42"/>
                  </a:lnTo>
                  <a:lnTo>
                    <a:pt x="61" y="60"/>
                  </a:lnTo>
                  <a:lnTo>
                    <a:pt x="21" y="60"/>
                  </a:lnTo>
                  <a:lnTo>
                    <a:pt x="21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0" name="Freeform 45"/>
            <p:cNvSpPr>
              <a:spLocks/>
            </p:cNvSpPr>
            <p:nvPr userDrawn="1"/>
          </p:nvSpPr>
          <p:spPr bwMode="black">
            <a:xfrm>
              <a:off x="9228138" y="5792788"/>
              <a:ext cx="119062" cy="165100"/>
            </a:xfrm>
            <a:custGeom>
              <a:avLst/>
              <a:gdLst>
                <a:gd name="T0" fmla="*/ 0 w 75"/>
                <a:gd name="T1" fmla="*/ 104 h 104"/>
                <a:gd name="T2" fmla="*/ 0 w 75"/>
                <a:gd name="T3" fmla="*/ 0 h 104"/>
                <a:gd name="T4" fmla="*/ 22 w 75"/>
                <a:gd name="T5" fmla="*/ 0 h 104"/>
                <a:gd name="T6" fmla="*/ 55 w 75"/>
                <a:gd name="T7" fmla="*/ 66 h 104"/>
                <a:gd name="T8" fmla="*/ 55 w 75"/>
                <a:gd name="T9" fmla="*/ 0 h 104"/>
                <a:gd name="T10" fmla="*/ 75 w 75"/>
                <a:gd name="T11" fmla="*/ 0 h 104"/>
                <a:gd name="T12" fmla="*/ 75 w 75"/>
                <a:gd name="T13" fmla="*/ 104 h 104"/>
                <a:gd name="T14" fmla="*/ 54 w 75"/>
                <a:gd name="T15" fmla="*/ 104 h 104"/>
                <a:gd name="T16" fmla="*/ 21 w 75"/>
                <a:gd name="T17" fmla="*/ 37 h 104"/>
                <a:gd name="T18" fmla="*/ 21 w 75"/>
                <a:gd name="T19" fmla="*/ 104 h 104"/>
                <a:gd name="T20" fmla="*/ 0 w 75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75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1" name="Freeform 46"/>
            <p:cNvSpPr>
              <a:spLocks/>
            </p:cNvSpPr>
            <p:nvPr userDrawn="1"/>
          </p:nvSpPr>
          <p:spPr bwMode="black">
            <a:xfrm>
              <a:off x="9382125" y="5922963"/>
              <a:ext cx="34925" cy="73025"/>
            </a:xfrm>
            <a:custGeom>
              <a:avLst/>
              <a:gdLst>
                <a:gd name="T0" fmla="*/ 21 w 21"/>
                <a:gd name="T1" fmla="*/ 0 h 43"/>
                <a:gd name="T2" fmla="*/ 21 w 21"/>
                <a:gd name="T3" fmla="*/ 16 h 43"/>
                <a:gd name="T4" fmla="*/ 18 w 21"/>
                <a:gd name="T5" fmla="*/ 31 h 43"/>
                <a:gd name="T6" fmla="*/ 10 w 21"/>
                <a:gd name="T7" fmla="*/ 40 h 43"/>
                <a:gd name="T8" fmla="*/ 0 w 21"/>
                <a:gd name="T9" fmla="*/ 43 h 43"/>
                <a:gd name="T10" fmla="*/ 0 w 21"/>
                <a:gd name="T11" fmla="*/ 33 h 43"/>
                <a:gd name="T12" fmla="*/ 6 w 21"/>
                <a:gd name="T13" fmla="*/ 28 h 43"/>
                <a:gd name="T14" fmla="*/ 9 w 21"/>
                <a:gd name="T15" fmla="*/ 21 h 43"/>
                <a:gd name="T16" fmla="*/ 0 w 21"/>
                <a:gd name="T17" fmla="*/ 21 h 43"/>
                <a:gd name="T18" fmla="*/ 0 w 21"/>
                <a:gd name="T19" fmla="*/ 0 h 43"/>
                <a:gd name="T20" fmla="*/ 21 w 2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22"/>
                    <a:pt x="20" y="27"/>
                    <a:pt x="18" y="31"/>
                  </a:cubicBezTo>
                  <a:cubicBezTo>
                    <a:pt x="16" y="34"/>
                    <a:pt x="14" y="37"/>
                    <a:pt x="10" y="40"/>
                  </a:cubicBezTo>
                  <a:cubicBezTo>
                    <a:pt x="7" y="41"/>
                    <a:pt x="3" y="42"/>
                    <a:pt x="0" y="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5" y="31"/>
                    <a:pt x="6" y="28"/>
                  </a:cubicBezTo>
                  <a:cubicBezTo>
                    <a:pt x="8" y="26"/>
                    <a:pt x="8" y="23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2" name="Freeform 47"/>
            <p:cNvSpPr>
              <a:spLocks/>
            </p:cNvSpPr>
            <p:nvPr userDrawn="1"/>
          </p:nvSpPr>
          <p:spPr bwMode="black">
            <a:xfrm>
              <a:off x="9467850" y="5792788"/>
              <a:ext cx="184150" cy="165100"/>
            </a:xfrm>
            <a:custGeom>
              <a:avLst/>
              <a:gdLst>
                <a:gd name="T0" fmla="*/ 0 w 116"/>
                <a:gd name="T1" fmla="*/ 0 h 104"/>
                <a:gd name="T2" fmla="*/ 22 w 116"/>
                <a:gd name="T3" fmla="*/ 0 h 104"/>
                <a:gd name="T4" fmla="*/ 34 w 116"/>
                <a:gd name="T5" fmla="*/ 71 h 104"/>
                <a:gd name="T6" fmla="*/ 48 w 116"/>
                <a:gd name="T7" fmla="*/ 0 h 104"/>
                <a:gd name="T8" fmla="*/ 69 w 116"/>
                <a:gd name="T9" fmla="*/ 0 h 104"/>
                <a:gd name="T10" fmla="*/ 82 w 116"/>
                <a:gd name="T11" fmla="*/ 72 h 104"/>
                <a:gd name="T12" fmla="*/ 94 w 116"/>
                <a:gd name="T13" fmla="*/ 0 h 104"/>
                <a:gd name="T14" fmla="*/ 116 w 116"/>
                <a:gd name="T15" fmla="*/ 0 h 104"/>
                <a:gd name="T16" fmla="*/ 93 w 116"/>
                <a:gd name="T17" fmla="*/ 104 h 104"/>
                <a:gd name="T18" fmla="*/ 71 w 116"/>
                <a:gd name="T19" fmla="*/ 104 h 104"/>
                <a:gd name="T20" fmla="*/ 58 w 116"/>
                <a:gd name="T21" fmla="*/ 34 h 104"/>
                <a:gd name="T22" fmla="*/ 45 w 116"/>
                <a:gd name="T23" fmla="*/ 104 h 104"/>
                <a:gd name="T24" fmla="*/ 23 w 116"/>
                <a:gd name="T25" fmla="*/ 104 h 104"/>
                <a:gd name="T26" fmla="*/ 0 w 11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04">
                  <a:moveTo>
                    <a:pt x="0" y="0"/>
                  </a:moveTo>
                  <a:lnTo>
                    <a:pt x="22" y="0"/>
                  </a:lnTo>
                  <a:lnTo>
                    <a:pt x="34" y="7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82" y="72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93" y="104"/>
                  </a:lnTo>
                  <a:lnTo>
                    <a:pt x="71" y="104"/>
                  </a:lnTo>
                  <a:lnTo>
                    <a:pt x="58" y="34"/>
                  </a:lnTo>
                  <a:lnTo>
                    <a:pt x="45" y="104"/>
                  </a:lnTo>
                  <a:lnTo>
                    <a:pt x="23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3" name="Freeform 48"/>
            <p:cNvSpPr>
              <a:spLocks noEditPoints="1"/>
            </p:cNvSpPr>
            <p:nvPr userDrawn="1"/>
          </p:nvSpPr>
          <p:spPr bwMode="black">
            <a:xfrm>
              <a:off x="9650413" y="5792788"/>
              <a:ext cx="138112" cy="165100"/>
            </a:xfrm>
            <a:custGeom>
              <a:avLst/>
              <a:gdLst>
                <a:gd name="T0" fmla="*/ 32 w 87"/>
                <a:gd name="T1" fmla="*/ 0 h 104"/>
                <a:gd name="T2" fmla="*/ 55 w 87"/>
                <a:gd name="T3" fmla="*/ 0 h 104"/>
                <a:gd name="T4" fmla="*/ 87 w 87"/>
                <a:gd name="T5" fmla="*/ 104 h 104"/>
                <a:gd name="T6" fmla="*/ 65 w 87"/>
                <a:gd name="T7" fmla="*/ 104 h 104"/>
                <a:gd name="T8" fmla="*/ 58 w 87"/>
                <a:gd name="T9" fmla="*/ 80 h 104"/>
                <a:gd name="T10" fmla="*/ 29 w 87"/>
                <a:gd name="T11" fmla="*/ 80 h 104"/>
                <a:gd name="T12" fmla="*/ 23 w 87"/>
                <a:gd name="T13" fmla="*/ 104 h 104"/>
                <a:gd name="T14" fmla="*/ 0 w 87"/>
                <a:gd name="T15" fmla="*/ 104 h 104"/>
                <a:gd name="T16" fmla="*/ 32 w 87"/>
                <a:gd name="T17" fmla="*/ 0 h 104"/>
                <a:gd name="T18" fmla="*/ 33 w 87"/>
                <a:gd name="T19" fmla="*/ 64 h 104"/>
                <a:gd name="T20" fmla="*/ 54 w 87"/>
                <a:gd name="T21" fmla="*/ 64 h 104"/>
                <a:gd name="T22" fmla="*/ 44 w 87"/>
                <a:gd name="T23" fmla="*/ 29 h 104"/>
                <a:gd name="T24" fmla="*/ 33 w 87"/>
                <a:gd name="T25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4">
                  <a:moveTo>
                    <a:pt x="32" y="0"/>
                  </a:moveTo>
                  <a:lnTo>
                    <a:pt x="55" y="0"/>
                  </a:lnTo>
                  <a:lnTo>
                    <a:pt x="87" y="104"/>
                  </a:lnTo>
                  <a:lnTo>
                    <a:pt x="65" y="104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4"/>
                  </a:lnTo>
                  <a:lnTo>
                    <a:pt x="0" y="104"/>
                  </a:lnTo>
                  <a:lnTo>
                    <a:pt x="32" y="0"/>
                  </a:lnTo>
                  <a:close/>
                  <a:moveTo>
                    <a:pt x="33" y="64"/>
                  </a:moveTo>
                  <a:lnTo>
                    <a:pt x="54" y="64"/>
                  </a:lnTo>
                  <a:lnTo>
                    <a:pt x="44" y="29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4" name="Freeform 49"/>
            <p:cNvSpPr>
              <a:spLocks/>
            </p:cNvSpPr>
            <p:nvPr userDrawn="1"/>
          </p:nvSpPr>
          <p:spPr bwMode="black">
            <a:xfrm>
              <a:off x="9798050" y="5789613"/>
              <a:ext cx="114300" cy="171450"/>
            </a:xfrm>
            <a:custGeom>
              <a:avLst/>
              <a:gdLst>
                <a:gd name="T0" fmla="*/ 0 w 67"/>
                <a:gd name="T1" fmla="*/ 70 h 100"/>
                <a:gd name="T2" fmla="*/ 21 w 67"/>
                <a:gd name="T3" fmla="*/ 70 h 100"/>
                <a:gd name="T4" fmla="*/ 23 w 67"/>
                <a:gd name="T5" fmla="*/ 78 h 100"/>
                <a:gd name="T6" fmla="*/ 34 w 67"/>
                <a:gd name="T7" fmla="*/ 84 h 100"/>
                <a:gd name="T8" fmla="*/ 43 w 67"/>
                <a:gd name="T9" fmla="*/ 80 h 100"/>
                <a:gd name="T10" fmla="*/ 46 w 67"/>
                <a:gd name="T11" fmla="*/ 72 h 100"/>
                <a:gd name="T12" fmla="*/ 41 w 67"/>
                <a:gd name="T13" fmla="*/ 62 h 100"/>
                <a:gd name="T14" fmla="*/ 36 w 67"/>
                <a:gd name="T15" fmla="*/ 59 h 100"/>
                <a:gd name="T16" fmla="*/ 29 w 67"/>
                <a:gd name="T17" fmla="*/ 56 h 100"/>
                <a:gd name="T18" fmla="*/ 12 w 67"/>
                <a:gd name="T19" fmla="*/ 48 h 100"/>
                <a:gd name="T20" fmla="*/ 1 w 67"/>
                <a:gd name="T21" fmla="*/ 26 h 100"/>
                <a:gd name="T22" fmla="*/ 8 w 67"/>
                <a:gd name="T23" fmla="*/ 8 h 100"/>
                <a:gd name="T24" fmla="*/ 31 w 67"/>
                <a:gd name="T25" fmla="*/ 0 h 100"/>
                <a:gd name="T26" fmla="*/ 58 w 67"/>
                <a:gd name="T27" fmla="*/ 12 h 100"/>
                <a:gd name="T28" fmla="*/ 63 w 67"/>
                <a:gd name="T29" fmla="*/ 27 h 100"/>
                <a:gd name="T30" fmla="*/ 43 w 67"/>
                <a:gd name="T31" fmla="*/ 27 h 100"/>
                <a:gd name="T32" fmla="*/ 40 w 67"/>
                <a:gd name="T33" fmla="*/ 19 h 100"/>
                <a:gd name="T34" fmla="*/ 31 w 67"/>
                <a:gd name="T35" fmla="*/ 16 h 100"/>
                <a:gd name="T36" fmla="*/ 23 w 67"/>
                <a:gd name="T37" fmla="*/ 18 h 100"/>
                <a:gd name="T38" fmla="*/ 20 w 67"/>
                <a:gd name="T39" fmla="*/ 26 h 100"/>
                <a:gd name="T40" fmla="*/ 25 w 67"/>
                <a:gd name="T41" fmla="*/ 34 h 100"/>
                <a:gd name="T42" fmla="*/ 39 w 67"/>
                <a:gd name="T43" fmla="*/ 40 h 100"/>
                <a:gd name="T44" fmla="*/ 58 w 67"/>
                <a:gd name="T45" fmla="*/ 50 h 100"/>
                <a:gd name="T46" fmla="*/ 67 w 67"/>
                <a:gd name="T47" fmla="*/ 70 h 100"/>
                <a:gd name="T48" fmla="*/ 58 w 67"/>
                <a:gd name="T49" fmla="*/ 91 h 100"/>
                <a:gd name="T50" fmla="*/ 33 w 67"/>
                <a:gd name="T51" fmla="*/ 100 h 100"/>
                <a:gd name="T52" fmla="*/ 6 w 67"/>
                <a:gd name="T53" fmla="*/ 86 h 100"/>
                <a:gd name="T54" fmla="*/ 0 w 67"/>
                <a:gd name="T55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100">
                  <a:moveTo>
                    <a:pt x="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3"/>
                    <a:pt x="22" y="76"/>
                    <a:pt x="23" y="78"/>
                  </a:cubicBezTo>
                  <a:cubicBezTo>
                    <a:pt x="26" y="82"/>
                    <a:pt x="29" y="84"/>
                    <a:pt x="34" y="84"/>
                  </a:cubicBezTo>
                  <a:cubicBezTo>
                    <a:pt x="38" y="84"/>
                    <a:pt x="41" y="82"/>
                    <a:pt x="43" y="80"/>
                  </a:cubicBezTo>
                  <a:cubicBezTo>
                    <a:pt x="45" y="78"/>
                    <a:pt x="46" y="75"/>
                    <a:pt x="46" y="72"/>
                  </a:cubicBezTo>
                  <a:cubicBezTo>
                    <a:pt x="46" y="68"/>
                    <a:pt x="45" y="65"/>
                    <a:pt x="41" y="62"/>
                  </a:cubicBezTo>
                  <a:cubicBezTo>
                    <a:pt x="40" y="61"/>
                    <a:pt x="38" y="60"/>
                    <a:pt x="36" y="59"/>
                  </a:cubicBezTo>
                  <a:cubicBezTo>
                    <a:pt x="35" y="59"/>
                    <a:pt x="33" y="58"/>
                    <a:pt x="29" y="56"/>
                  </a:cubicBezTo>
                  <a:cubicBezTo>
                    <a:pt x="21" y="54"/>
                    <a:pt x="15" y="51"/>
                    <a:pt x="12" y="48"/>
                  </a:cubicBezTo>
                  <a:cubicBezTo>
                    <a:pt x="5" y="43"/>
                    <a:pt x="1" y="35"/>
                    <a:pt x="1" y="26"/>
                  </a:cubicBezTo>
                  <a:cubicBezTo>
                    <a:pt x="1" y="19"/>
                    <a:pt x="4" y="12"/>
                    <a:pt x="8" y="8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3" y="0"/>
                    <a:pt x="52" y="4"/>
                    <a:pt x="58" y="12"/>
                  </a:cubicBezTo>
                  <a:cubicBezTo>
                    <a:pt x="61" y="16"/>
                    <a:pt x="63" y="21"/>
                    <a:pt x="6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3"/>
                    <a:pt x="42" y="21"/>
                    <a:pt x="40" y="19"/>
                  </a:cubicBezTo>
                  <a:cubicBezTo>
                    <a:pt x="38" y="17"/>
                    <a:pt x="35" y="16"/>
                    <a:pt x="31" y="16"/>
                  </a:cubicBezTo>
                  <a:cubicBezTo>
                    <a:pt x="28" y="16"/>
                    <a:pt x="25" y="17"/>
                    <a:pt x="23" y="18"/>
                  </a:cubicBezTo>
                  <a:cubicBezTo>
                    <a:pt x="21" y="20"/>
                    <a:pt x="20" y="23"/>
                    <a:pt x="20" y="26"/>
                  </a:cubicBezTo>
                  <a:cubicBezTo>
                    <a:pt x="20" y="29"/>
                    <a:pt x="22" y="32"/>
                    <a:pt x="25" y="34"/>
                  </a:cubicBezTo>
                  <a:cubicBezTo>
                    <a:pt x="27" y="36"/>
                    <a:pt x="32" y="38"/>
                    <a:pt x="39" y="40"/>
                  </a:cubicBezTo>
                  <a:cubicBezTo>
                    <a:pt x="47" y="43"/>
                    <a:pt x="53" y="46"/>
                    <a:pt x="58" y="50"/>
                  </a:cubicBezTo>
                  <a:cubicBezTo>
                    <a:pt x="64" y="55"/>
                    <a:pt x="67" y="62"/>
                    <a:pt x="67" y="70"/>
                  </a:cubicBezTo>
                  <a:cubicBezTo>
                    <a:pt x="67" y="79"/>
                    <a:pt x="64" y="86"/>
                    <a:pt x="58" y="91"/>
                  </a:cubicBezTo>
                  <a:cubicBezTo>
                    <a:pt x="52" y="97"/>
                    <a:pt x="44" y="100"/>
                    <a:pt x="33" y="100"/>
                  </a:cubicBezTo>
                  <a:cubicBezTo>
                    <a:pt x="21" y="100"/>
                    <a:pt x="12" y="95"/>
                    <a:pt x="6" y="86"/>
                  </a:cubicBezTo>
                  <a:cubicBezTo>
                    <a:pt x="3" y="81"/>
                    <a:pt x="1" y="76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5" name="Freeform 50"/>
            <p:cNvSpPr>
              <a:spLocks/>
            </p:cNvSpPr>
            <p:nvPr userDrawn="1"/>
          </p:nvSpPr>
          <p:spPr bwMode="black">
            <a:xfrm>
              <a:off x="9972675" y="5792788"/>
              <a:ext cx="128587" cy="165100"/>
            </a:xfrm>
            <a:custGeom>
              <a:avLst/>
              <a:gdLst>
                <a:gd name="T0" fmla="*/ 52 w 81"/>
                <a:gd name="T1" fmla="*/ 104 h 104"/>
                <a:gd name="T2" fmla="*/ 28 w 81"/>
                <a:gd name="T3" fmla="*/ 104 h 104"/>
                <a:gd name="T4" fmla="*/ 0 w 81"/>
                <a:gd name="T5" fmla="*/ 0 h 104"/>
                <a:gd name="T6" fmla="*/ 23 w 81"/>
                <a:gd name="T7" fmla="*/ 0 h 104"/>
                <a:gd name="T8" fmla="*/ 40 w 81"/>
                <a:gd name="T9" fmla="*/ 75 h 104"/>
                <a:gd name="T10" fmla="*/ 59 w 81"/>
                <a:gd name="T11" fmla="*/ 0 h 104"/>
                <a:gd name="T12" fmla="*/ 81 w 81"/>
                <a:gd name="T13" fmla="*/ 0 h 104"/>
                <a:gd name="T14" fmla="*/ 52 w 81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04">
                  <a:moveTo>
                    <a:pt x="52" y="104"/>
                  </a:moveTo>
                  <a:lnTo>
                    <a:pt x="28" y="10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0" y="75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6" name="Freeform 51"/>
            <p:cNvSpPr>
              <a:spLocks/>
            </p:cNvSpPr>
            <p:nvPr userDrawn="1"/>
          </p:nvSpPr>
          <p:spPr bwMode="black">
            <a:xfrm>
              <a:off x="10118725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7" name="Freeform 52"/>
            <p:cNvSpPr>
              <a:spLocks noEditPoints="1"/>
            </p:cNvSpPr>
            <p:nvPr userDrawn="1"/>
          </p:nvSpPr>
          <p:spPr bwMode="black">
            <a:xfrm>
              <a:off x="10252075" y="5792788"/>
              <a:ext cx="122237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60 w 71"/>
                <a:gd name="T7" fmla="*/ 6 h 96"/>
                <a:gd name="T8" fmla="*/ 69 w 71"/>
                <a:gd name="T9" fmla="*/ 27 h 96"/>
                <a:gd name="T10" fmla="*/ 62 w 71"/>
                <a:gd name="T11" fmla="*/ 45 h 96"/>
                <a:gd name="T12" fmla="*/ 55 w 71"/>
                <a:gd name="T13" fmla="*/ 50 h 96"/>
                <a:gd name="T14" fmla="*/ 64 w 71"/>
                <a:gd name="T15" fmla="*/ 58 h 96"/>
                <a:gd name="T16" fmla="*/ 67 w 71"/>
                <a:gd name="T17" fmla="*/ 68 h 96"/>
                <a:gd name="T18" fmla="*/ 68 w 71"/>
                <a:gd name="T19" fmla="*/ 82 h 96"/>
                <a:gd name="T20" fmla="*/ 70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9 w 71"/>
                <a:gd name="T27" fmla="*/ 90 h 96"/>
                <a:gd name="T28" fmla="*/ 48 w 71"/>
                <a:gd name="T29" fmla="*/ 78 h 96"/>
                <a:gd name="T30" fmla="*/ 45 w 71"/>
                <a:gd name="T31" fmla="*/ 64 h 96"/>
                <a:gd name="T32" fmla="*/ 39 w 71"/>
                <a:gd name="T33" fmla="*/ 59 h 96"/>
                <a:gd name="T34" fmla="*/ 33 w 71"/>
                <a:gd name="T35" fmla="*/ 58 h 96"/>
                <a:gd name="T36" fmla="*/ 21 w 71"/>
                <a:gd name="T37" fmla="*/ 58 h 96"/>
                <a:gd name="T38" fmla="*/ 21 w 71"/>
                <a:gd name="T39" fmla="*/ 96 h 96"/>
                <a:gd name="T40" fmla="*/ 0 w 71"/>
                <a:gd name="T41" fmla="*/ 96 h 96"/>
                <a:gd name="T42" fmla="*/ 21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3 w 71"/>
                <a:gd name="T51" fmla="*/ 18 h 96"/>
                <a:gd name="T52" fmla="*/ 33 w 71"/>
                <a:gd name="T53" fmla="*/ 16 h 96"/>
                <a:gd name="T54" fmla="*/ 21 w 71"/>
                <a:gd name="T55" fmla="*/ 16 h 96"/>
                <a:gd name="T56" fmla="*/ 21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7" y="0"/>
                    <a:pt x="54" y="2"/>
                    <a:pt x="60" y="6"/>
                  </a:cubicBezTo>
                  <a:cubicBezTo>
                    <a:pt x="66" y="11"/>
                    <a:pt x="69" y="18"/>
                    <a:pt x="69" y="27"/>
                  </a:cubicBezTo>
                  <a:cubicBezTo>
                    <a:pt x="69" y="34"/>
                    <a:pt x="66" y="40"/>
                    <a:pt x="62" y="45"/>
                  </a:cubicBezTo>
                  <a:cubicBezTo>
                    <a:pt x="60" y="47"/>
                    <a:pt x="58" y="49"/>
                    <a:pt x="55" y="50"/>
                  </a:cubicBezTo>
                  <a:cubicBezTo>
                    <a:pt x="59" y="52"/>
                    <a:pt x="62" y="54"/>
                    <a:pt x="64" y="58"/>
                  </a:cubicBezTo>
                  <a:cubicBezTo>
                    <a:pt x="65" y="60"/>
                    <a:pt x="66" y="63"/>
                    <a:pt x="67" y="68"/>
                  </a:cubicBezTo>
                  <a:cubicBezTo>
                    <a:pt x="67" y="69"/>
                    <a:pt x="68" y="74"/>
                    <a:pt x="68" y="82"/>
                  </a:cubicBezTo>
                  <a:cubicBezTo>
                    <a:pt x="69" y="87"/>
                    <a:pt x="69" y="90"/>
                    <a:pt x="70" y="92"/>
                  </a:cubicBezTo>
                  <a:cubicBezTo>
                    <a:pt x="70" y="93"/>
                    <a:pt x="71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4"/>
                    <a:pt x="49" y="92"/>
                    <a:pt x="49" y="90"/>
                  </a:cubicBezTo>
                  <a:cubicBezTo>
                    <a:pt x="49" y="89"/>
                    <a:pt x="48" y="85"/>
                    <a:pt x="48" y="78"/>
                  </a:cubicBezTo>
                  <a:cubicBezTo>
                    <a:pt x="47" y="71"/>
                    <a:pt x="47" y="67"/>
                    <a:pt x="45" y="64"/>
                  </a:cubicBezTo>
                  <a:cubicBezTo>
                    <a:pt x="44" y="61"/>
                    <a:pt x="42" y="59"/>
                    <a:pt x="39" y="59"/>
                  </a:cubicBezTo>
                  <a:cubicBezTo>
                    <a:pt x="38" y="58"/>
                    <a:pt x="35" y="58"/>
                    <a:pt x="33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96"/>
                    <a:pt x="21" y="96"/>
                    <a:pt x="21" y="96"/>
                  </a:cubicBezTo>
                  <a:lnTo>
                    <a:pt x="0" y="96"/>
                  </a:lnTo>
                  <a:close/>
                  <a:moveTo>
                    <a:pt x="21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3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3" y="18"/>
                  </a:cubicBezTo>
                  <a:cubicBezTo>
                    <a:pt x="41" y="17"/>
                    <a:pt x="38" y="16"/>
                    <a:pt x="33" y="16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8" name="Freeform 53"/>
            <p:cNvSpPr>
              <a:spLocks noEditPoints="1"/>
            </p:cNvSpPr>
            <p:nvPr userDrawn="1"/>
          </p:nvSpPr>
          <p:spPr bwMode="black">
            <a:xfrm>
              <a:off x="10401300" y="5792788"/>
              <a:ext cx="117475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1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29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29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1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7" y="17"/>
                    <a:pt x="34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9" name="Freeform 54"/>
            <p:cNvSpPr>
              <a:spLocks/>
            </p:cNvSpPr>
            <p:nvPr userDrawn="1"/>
          </p:nvSpPr>
          <p:spPr bwMode="black">
            <a:xfrm>
              <a:off x="10542588" y="5792788"/>
              <a:ext cx="36512" cy="165100"/>
            </a:xfrm>
            <a:custGeom>
              <a:avLst/>
              <a:gdLst>
                <a:gd name="T0" fmla="*/ 0 w 23"/>
                <a:gd name="T1" fmla="*/ 104 h 104"/>
                <a:gd name="T2" fmla="*/ 0 w 23"/>
                <a:gd name="T3" fmla="*/ 0 h 104"/>
                <a:gd name="T4" fmla="*/ 11 w 23"/>
                <a:gd name="T5" fmla="*/ 0 h 104"/>
                <a:gd name="T6" fmla="*/ 23 w 23"/>
                <a:gd name="T7" fmla="*/ 0 h 104"/>
                <a:gd name="T8" fmla="*/ 23 w 23"/>
                <a:gd name="T9" fmla="*/ 104 h 104"/>
                <a:gd name="T10" fmla="*/ 0 w 2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4">
                  <a:moveTo>
                    <a:pt x="0" y="10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0" name="Freeform 55"/>
            <p:cNvSpPr>
              <a:spLocks/>
            </p:cNvSpPr>
            <p:nvPr userDrawn="1"/>
          </p:nvSpPr>
          <p:spPr bwMode="black">
            <a:xfrm>
              <a:off x="10610850" y="5792788"/>
              <a:ext cx="120650" cy="165100"/>
            </a:xfrm>
            <a:custGeom>
              <a:avLst/>
              <a:gdLst>
                <a:gd name="T0" fmla="*/ 0 w 76"/>
                <a:gd name="T1" fmla="*/ 104 h 104"/>
                <a:gd name="T2" fmla="*/ 0 w 76"/>
                <a:gd name="T3" fmla="*/ 0 h 104"/>
                <a:gd name="T4" fmla="*/ 22 w 76"/>
                <a:gd name="T5" fmla="*/ 0 h 104"/>
                <a:gd name="T6" fmla="*/ 54 w 76"/>
                <a:gd name="T7" fmla="*/ 66 h 104"/>
                <a:gd name="T8" fmla="*/ 54 w 76"/>
                <a:gd name="T9" fmla="*/ 0 h 104"/>
                <a:gd name="T10" fmla="*/ 76 w 76"/>
                <a:gd name="T11" fmla="*/ 0 h 104"/>
                <a:gd name="T12" fmla="*/ 76 w 76"/>
                <a:gd name="T13" fmla="*/ 104 h 104"/>
                <a:gd name="T14" fmla="*/ 54 w 76"/>
                <a:gd name="T15" fmla="*/ 104 h 104"/>
                <a:gd name="T16" fmla="*/ 21 w 76"/>
                <a:gd name="T17" fmla="*/ 37 h 104"/>
                <a:gd name="T18" fmla="*/ 21 w 76"/>
                <a:gd name="T19" fmla="*/ 104 h 104"/>
                <a:gd name="T20" fmla="*/ 0 w 7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4" y="66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1" name="Freeform 56"/>
            <p:cNvSpPr>
              <a:spLocks noEditPoints="1"/>
            </p:cNvSpPr>
            <p:nvPr userDrawn="1"/>
          </p:nvSpPr>
          <p:spPr bwMode="black">
            <a:xfrm>
              <a:off x="10763250" y="5792788"/>
              <a:ext cx="127000" cy="165100"/>
            </a:xfrm>
            <a:custGeom>
              <a:avLst/>
              <a:gdLst>
                <a:gd name="T0" fmla="*/ 0 w 74"/>
                <a:gd name="T1" fmla="*/ 96 h 96"/>
                <a:gd name="T2" fmla="*/ 0 w 74"/>
                <a:gd name="T3" fmla="*/ 0 h 96"/>
                <a:gd name="T4" fmla="*/ 29 w 74"/>
                <a:gd name="T5" fmla="*/ 0 h 96"/>
                <a:gd name="T6" fmla="*/ 60 w 74"/>
                <a:gd name="T7" fmla="*/ 10 h 96"/>
                <a:gd name="T8" fmla="*/ 74 w 74"/>
                <a:gd name="T9" fmla="*/ 48 h 96"/>
                <a:gd name="T10" fmla="*/ 61 w 74"/>
                <a:gd name="T11" fmla="*/ 85 h 96"/>
                <a:gd name="T12" fmla="*/ 45 w 74"/>
                <a:gd name="T13" fmla="*/ 94 h 96"/>
                <a:gd name="T14" fmla="*/ 29 w 74"/>
                <a:gd name="T15" fmla="*/ 96 h 96"/>
                <a:gd name="T16" fmla="*/ 0 w 74"/>
                <a:gd name="T17" fmla="*/ 96 h 96"/>
                <a:gd name="T18" fmla="*/ 20 w 74"/>
                <a:gd name="T19" fmla="*/ 78 h 96"/>
                <a:gd name="T20" fmla="*/ 30 w 74"/>
                <a:gd name="T21" fmla="*/ 78 h 96"/>
                <a:gd name="T22" fmla="*/ 45 w 74"/>
                <a:gd name="T23" fmla="*/ 73 h 96"/>
                <a:gd name="T24" fmla="*/ 53 w 74"/>
                <a:gd name="T25" fmla="*/ 47 h 96"/>
                <a:gd name="T26" fmla="*/ 47 w 74"/>
                <a:gd name="T27" fmla="*/ 25 h 96"/>
                <a:gd name="T28" fmla="*/ 29 w 74"/>
                <a:gd name="T29" fmla="*/ 17 h 96"/>
                <a:gd name="T30" fmla="*/ 20 w 74"/>
                <a:gd name="T31" fmla="*/ 17 h 96"/>
                <a:gd name="T32" fmla="*/ 20 w 74"/>
                <a:gd name="T3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2" y="0"/>
                    <a:pt x="53" y="3"/>
                    <a:pt x="60" y="10"/>
                  </a:cubicBezTo>
                  <a:cubicBezTo>
                    <a:pt x="69" y="19"/>
                    <a:pt x="74" y="31"/>
                    <a:pt x="74" y="48"/>
                  </a:cubicBezTo>
                  <a:cubicBezTo>
                    <a:pt x="74" y="63"/>
                    <a:pt x="69" y="76"/>
                    <a:pt x="61" y="85"/>
                  </a:cubicBezTo>
                  <a:cubicBezTo>
                    <a:pt x="56" y="89"/>
                    <a:pt x="51" y="92"/>
                    <a:pt x="45" y="94"/>
                  </a:cubicBezTo>
                  <a:cubicBezTo>
                    <a:pt x="40" y="95"/>
                    <a:pt x="35" y="96"/>
                    <a:pt x="29" y="96"/>
                  </a:cubicBezTo>
                  <a:lnTo>
                    <a:pt x="0" y="96"/>
                  </a:lnTo>
                  <a:close/>
                  <a:moveTo>
                    <a:pt x="20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7" y="78"/>
                    <a:pt x="42" y="76"/>
                    <a:pt x="45" y="73"/>
                  </a:cubicBezTo>
                  <a:cubicBezTo>
                    <a:pt x="51" y="67"/>
                    <a:pt x="53" y="59"/>
                    <a:pt x="53" y="47"/>
                  </a:cubicBezTo>
                  <a:cubicBezTo>
                    <a:pt x="53" y="38"/>
                    <a:pt x="51" y="30"/>
                    <a:pt x="47" y="25"/>
                  </a:cubicBezTo>
                  <a:cubicBezTo>
                    <a:pt x="43" y="20"/>
                    <a:pt x="37" y="17"/>
                    <a:pt x="29" y="17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2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2" name="Freeform 57"/>
            <p:cNvSpPr>
              <a:spLocks/>
            </p:cNvSpPr>
            <p:nvPr userDrawn="1"/>
          </p:nvSpPr>
          <p:spPr bwMode="black">
            <a:xfrm>
              <a:off x="10914063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3" name="Freeform 58"/>
            <p:cNvSpPr>
              <a:spLocks/>
            </p:cNvSpPr>
            <p:nvPr userDrawn="1"/>
          </p:nvSpPr>
          <p:spPr bwMode="black">
            <a:xfrm>
              <a:off x="11037888" y="5792788"/>
              <a:ext cx="114300" cy="165100"/>
            </a:xfrm>
            <a:custGeom>
              <a:avLst/>
              <a:gdLst>
                <a:gd name="T0" fmla="*/ 26 w 72"/>
                <a:gd name="T1" fmla="*/ 104 h 104"/>
                <a:gd name="T2" fmla="*/ 26 w 72"/>
                <a:gd name="T3" fmla="*/ 19 h 104"/>
                <a:gd name="T4" fmla="*/ 0 w 72"/>
                <a:gd name="T5" fmla="*/ 19 h 104"/>
                <a:gd name="T6" fmla="*/ 0 w 72"/>
                <a:gd name="T7" fmla="*/ 0 h 104"/>
                <a:gd name="T8" fmla="*/ 72 w 72"/>
                <a:gd name="T9" fmla="*/ 0 h 104"/>
                <a:gd name="T10" fmla="*/ 72 w 72"/>
                <a:gd name="T11" fmla="*/ 19 h 104"/>
                <a:gd name="T12" fmla="*/ 47 w 72"/>
                <a:gd name="T13" fmla="*/ 19 h 104"/>
                <a:gd name="T14" fmla="*/ 47 w 72"/>
                <a:gd name="T15" fmla="*/ 104 h 104"/>
                <a:gd name="T16" fmla="*/ 26 w 72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04">
                  <a:moveTo>
                    <a:pt x="26" y="104"/>
                  </a:move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9"/>
                  </a:lnTo>
                  <a:lnTo>
                    <a:pt x="47" y="19"/>
                  </a:lnTo>
                  <a:lnTo>
                    <a:pt x="47" y="104"/>
                  </a:lnTo>
                  <a:lnTo>
                    <a:pt x="2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4" name="Freeform 59"/>
            <p:cNvSpPr>
              <a:spLocks/>
            </p:cNvSpPr>
            <p:nvPr userDrawn="1"/>
          </p:nvSpPr>
          <p:spPr bwMode="black">
            <a:xfrm>
              <a:off x="11161713" y="5922963"/>
              <a:ext cx="36512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ertikal links transparent ">
    <p:bg bwMode="ltGray"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/>
          <p:cNvGraphicFramePr>
            <a:graphicFrameLocks noChangeAspect="1"/>
          </p:cNvGraphicFramePr>
          <p:nvPr userDrawn="1">
            <p:extLst/>
          </p:nvPr>
        </p:nvGraphicFramePr>
        <p:xfrm>
          <a:off x="1474" y="1853"/>
          <a:ext cx="1473" cy="1851"/>
        </p:xfrm>
        <a:graphic>
          <a:graphicData uri="http://schemas.openxmlformats.org/presentationml/2006/ole">
            <p:oleObj spid="_x0000_s11300" name="think-cell Folie" r:id="rId4" imgW="360" imgH="360" progId="">
              <p:embed/>
            </p:oleObj>
          </a:graphicData>
        </a:graphic>
      </p:graphicFrame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00515" y="377798"/>
            <a:ext cx="4744878" cy="2876799"/>
          </a:xfrm>
          <a:noFill/>
        </p:spPr>
        <p:txBody>
          <a:bodyPr wrap="square" lIns="0" tIns="0">
            <a:noAutofit/>
          </a:bodyPr>
          <a:lstStyle>
            <a:lvl1pPr>
              <a:defRPr sz="5567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Headline Ultra </a:t>
            </a:r>
            <a:br>
              <a:rPr lang="de-DE" dirty="0"/>
            </a:br>
            <a:r>
              <a:rPr lang="de-DE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300514" y="3779838"/>
            <a:ext cx="4744879" cy="11759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Subheadline Tele-</a:t>
            </a:r>
            <a:r>
              <a:rPr lang="de-DE" dirty="0" err="1"/>
              <a:t>GroteskFet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</p:txBody>
      </p:sp>
      <p:grpSp>
        <p:nvGrpSpPr>
          <p:cNvPr id="7" name="Gruppieren 6"/>
          <p:cNvGrpSpPr/>
          <p:nvPr userDrawn="1"/>
        </p:nvGrpSpPr>
        <p:grpSpPr bwMode="black">
          <a:xfrm>
            <a:off x="300514" y="6429983"/>
            <a:ext cx="1219733" cy="757450"/>
            <a:chOff x="323850" y="5511800"/>
            <a:chExt cx="1314450" cy="649288"/>
          </a:xfrm>
        </p:grpSpPr>
        <p:sp>
          <p:nvSpPr>
            <p:cNvPr id="8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2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3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4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15" name="Gruppieren 14"/>
          <p:cNvGrpSpPr/>
          <p:nvPr userDrawn="1"/>
        </p:nvGrpSpPr>
        <p:grpSpPr bwMode="black">
          <a:xfrm>
            <a:off x="2463035" y="6754076"/>
            <a:ext cx="2582358" cy="240754"/>
            <a:chOff x="2654300" y="5789613"/>
            <a:chExt cx="2782888" cy="206375"/>
          </a:xfrm>
        </p:grpSpPr>
        <p:sp>
          <p:nvSpPr>
            <p:cNvPr id="16" name="Freeform 60"/>
            <p:cNvSpPr>
              <a:spLocks/>
            </p:cNvSpPr>
            <p:nvPr userDrawn="1"/>
          </p:nvSpPr>
          <p:spPr bwMode="black">
            <a:xfrm>
              <a:off x="2654300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7" name="Freeform 61"/>
            <p:cNvSpPr>
              <a:spLocks noEditPoints="1"/>
            </p:cNvSpPr>
            <p:nvPr userDrawn="1"/>
          </p:nvSpPr>
          <p:spPr bwMode="black">
            <a:xfrm>
              <a:off x="2787650" y="5792788"/>
              <a:ext cx="122238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59 w 71"/>
                <a:gd name="T7" fmla="*/ 6 h 96"/>
                <a:gd name="T8" fmla="*/ 68 w 71"/>
                <a:gd name="T9" fmla="*/ 27 h 96"/>
                <a:gd name="T10" fmla="*/ 62 w 71"/>
                <a:gd name="T11" fmla="*/ 45 h 96"/>
                <a:gd name="T12" fmla="*/ 54 w 71"/>
                <a:gd name="T13" fmla="*/ 50 h 96"/>
                <a:gd name="T14" fmla="*/ 63 w 71"/>
                <a:gd name="T15" fmla="*/ 58 h 96"/>
                <a:gd name="T16" fmla="*/ 66 w 71"/>
                <a:gd name="T17" fmla="*/ 68 h 96"/>
                <a:gd name="T18" fmla="*/ 68 w 71"/>
                <a:gd name="T19" fmla="*/ 82 h 96"/>
                <a:gd name="T20" fmla="*/ 69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8 w 71"/>
                <a:gd name="T27" fmla="*/ 90 h 96"/>
                <a:gd name="T28" fmla="*/ 47 w 71"/>
                <a:gd name="T29" fmla="*/ 78 h 96"/>
                <a:gd name="T30" fmla="*/ 45 w 71"/>
                <a:gd name="T31" fmla="*/ 64 h 96"/>
                <a:gd name="T32" fmla="*/ 38 w 71"/>
                <a:gd name="T33" fmla="*/ 59 h 96"/>
                <a:gd name="T34" fmla="*/ 32 w 71"/>
                <a:gd name="T35" fmla="*/ 58 h 96"/>
                <a:gd name="T36" fmla="*/ 20 w 71"/>
                <a:gd name="T37" fmla="*/ 58 h 96"/>
                <a:gd name="T38" fmla="*/ 20 w 71"/>
                <a:gd name="T39" fmla="*/ 96 h 96"/>
                <a:gd name="T40" fmla="*/ 0 w 71"/>
                <a:gd name="T41" fmla="*/ 96 h 96"/>
                <a:gd name="T42" fmla="*/ 20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2 w 71"/>
                <a:gd name="T51" fmla="*/ 18 h 96"/>
                <a:gd name="T52" fmla="*/ 32 w 71"/>
                <a:gd name="T53" fmla="*/ 16 h 96"/>
                <a:gd name="T54" fmla="*/ 20 w 71"/>
                <a:gd name="T55" fmla="*/ 16 h 96"/>
                <a:gd name="T56" fmla="*/ 20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4" y="2"/>
                    <a:pt x="59" y="6"/>
                  </a:cubicBezTo>
                  <a:cubicBezTo>
                    <a:pt x="65" y="11"/>
                    <a:pt x="68" y="18"/>
                    <a:pt x="68" y="27"/>
                  </a:cubicBezTo>
                  <a:cubicBezTo>
                    <a:pt x="68" y="34"/>
                    <a:pt x="66" y="40"/>
                    <a:pt x="62" y="45"/>
                  </a:cubicBezTo>
                  <a:cubicBezTo>
                    <a:pt x="60" y="47"/>
                    <a:pt x="57" y="49"/>
                    <a:pt x="54" y="50"/>
                  </a:cubicBezTo>
                  <a:cubicBezTo>
                    <a:pt x="58" y="52"/>
                    <a:pt x="61" y="54"/>
                    <a:pt x="63" y="58"/>
                  </a:cubicBezTo>
                  <a:cubicBezTo>
                    <a:pt x="65" y="60"/>
                    <a:pt x="66" y="63"/>
                    <a:pt x="66" y="68"/>
                  </a:cubicBezTo>
                  <a:cubicBezTo>
                    <a:pt x="67" y="69"/>
                    <a:pt x="67" y="74"/>
                    <a:pt x="68" y="82"/>
                  </a:cubicBezTo>
                  <a:cubicBezTo>
                    <a:pt x="68" y="87"/>
                    <a:pt x="69" y="90"/>
                    <a:pt x="69" y="92"/>
                  </a:cubicBezTo>
                  <a:cubicBezTo>
                    <a:pt x="70" y="93"/>
                    <a:pt x="70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4"/>
                    <a:pt x="49" y="92"/>
                    <a:pt x="48" y="90"/>
                  </a:cubicBezTo>
                  <a:cubicBezTo>
                    <a:pt x="48" y="89"/>
                    <a:pt x="48" y="85"/>
                    <a:pt x="47" y="78"/>
                  </a:cubicBezTo>
                  <a:cubicBezTo>
                    <a:pt x="47" y="71"/>
                    <a:pt x="46" y="67"/>
                    <a:pt x="45" y="64"/>
                  </a:cubicBezTo>
                  <a:cubicBezTo>
                    <a:pt x="43" y="61"/>
                    <a:pt x="41" y="59"/>
                    <a:pt x="38" y="59"/>
                  </a:cubicBezTo>
                  <a:cubicBezTo>
                    <a:pt x="37" y="58"/>
                    <a:pt x="35" y="58"/>
                    <a:pt x="32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96"/>
                    <a:pt x="20" y="96"/>
                    <a:pt x="20" y="96"/>
                  </a:cubicBezTo>
                  <a:lnTo>
                    <a:pt x="0" y="96"/>
                  </a:lnTo>
                  <a:close/>
                  <a:moveTo>
                    <a:pt x="20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2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2" y="18"/>
                  </a:cubicBezTo>
                  <a:cubicBezTo>
                    <a:pt x="40" y="17"/>
                    <a:pt x="37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8" name="Freeform 62"/>
            <p:cNvSpPr>
              <a:spLocks/>
            </p:cNvSpPr>
            <p:nvPr userDrawn="1"/>
          </p:nvSpPr>
          <p:spPr bwMode="black">
            <a:xfrm>
              <a:off x="2935288" y="5792788"/>
              <a:ext cx="98425" cy="165100"/>
            </a:xfrm>
            <a:custGeom>
              <a:avLst/>
              <a:gdLst>
                <a:gd name="T0" fmla="*/ 0 w 62"/>
                <a:gd name="T1" fmla="*/ 104 h 104"/>
                <a:gd name="T2" fmla="*/ 0 w 62"/>
                <a:gd name="T3" fmla="*/ 0 h 104"/>
                <a:gd name="T4" fmla="*/ 22 w 62"/>
                <a:gd name="T5" fmla="*/ 0 h 104"/>
                <a:gd name="T6" fmla="*/ 22 w 62"/>
                <a:gd name="T7" fmla="*/ 85 h 104"/>
                <a:gd name="T8" fmla="*/ 62 w 62"/>
                <a:gd name="T9" fmla="*/ 85 h 104"/>
                <a:gd name="T10" fmla="*/ 62 w 62"/>
                <a:gd name="T11" fmla="*/ 104 h 104"/>
                <a:gd name="T12" fmla="*/ 0 w 6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5"/>
                  </a:lnTo>
                  <a:lnTo>
                    <a:pt x="62" y="85"/>
                  </a:lnTo>
                  <a:lnTo>
                    <a:pt x="62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9" name="Freeform 63"/>
            <p:cNvSpPr>
              <a:spLocks/>
            </p:cNvSpPr>
            <p:nvPr userDrawn="1"/>
          </p:nvSpPr>
          <p:spPr bwMode="black">
            <a:xfrm>
              <a:off x="3055938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0" name="Freeform 64"/>
            <p:cNvSpPr>
              <a:spLocks noEditPoints="1"/>
            </p:cNvSpPr>
            <p:nvPr userDrawn="1"/>
          </p:nvSpPr>
          <p:spPr bwMode="black">
            <a:xfrm>
              <a:off x="3189288" y="5792788"/>
              <a:ext cx="119063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2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30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30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2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5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1" name="Freeform 65"/>
            <p:cNvSpPr>
              <a:spLocks/>
            </p:cNvSpPr>
            <p:nvPr userDrawn="1"/>
          </p:nvSpPr>
          <p:spPr bwMode="black">
            <a:xfrm>
              <a:off x="3333750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1 w 67"/>
                <a:gd name="T9" fmla="*/ 19 h 104"/>
                <a:gd name="T10" fmla="*/ 21 w 67"/>
                <a:gd name="T11" fmla="*/ 42 h 104"/>
                <a:gd name="T12" fmla="*/ 61 w 67"/>
                <a:gd name="T13" fmla="*/ 42 h 104"/>
                <a:gd name="T14" fmla="*/ 61 w 67"/>
                <a:gd name="T15" fmla="*/ 60 h 104"/>
                <a:gd name="T16" fmla="*/ 21 w 67"/>
                <a:gd name="T17" fmla="*/ 60 h 104"/>
                <a:gd name="T18" fmla="*/ 21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1" y="19"/>
                  </a:lnTo>
                  <a:lnTo>
                    <a:pt x="21" y="42"/>
                  </a:lnTo>
                  <a:lnTo>
                    <a:pt x="61" y="42"/>
                  </a:lnTo>
                  <a:lnTo>
                    <a:pt x="61" y="60"/>
                  </a:lnTo>
                  <a:lnTo>
                    <a:pt x="21" y="60"/>
                  </a:lnTo>
                  <a:lnTo>
                    <a:pt x="21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2" name="Freeform 66"/>
            <p:cNvSpPr>
              <a:spLocks/>
            </p:cNvSpPr>
            <p:nvPr userDrawn="1"/>
          </p:nvSpPr>
          <p:spPr bwMode="black">
            <a:xfrm>
              <a:off x="3467100" y="5792788"/>
              <a:ext cx="119063" cy="165100"/>
            </a:xfrm>
            <a:custGeom>
              <a:avLst/>
              <a:gdLst>
                <a:gd name="T0" fmla="*/ 0 w 75"/>
                <a:gd name="T1" fmla="*/ 104 h 104"/>
                <a:gd name="T2" fmla="*/ 0 w 75"/>
                <a:gd name="T3" fmla="*/ 0 h 104"/>
                <a:gd name="T4" fmla="*/ 22 w 75"/>
                <a:gd name="T5" fmla="*/ 0 h 104"/>
                <a:gd name="T6" fmla="*/ 55 w 75"/>
                <a:gd name="T7" fmla="*/ 66 h 104"/>
                <a:gd name="T8" fmla="*/ 55 w 75"/>
                <a:gd name="T9" fmla="*/ 0 h 104"/>
                <a:gd name="T10" fmla="*/ 75 w 75"/>
                <a:gd name="T11" fmla="*/ 0 h 104"/>
                <a:gd name="T12" fmla="*/ 75 w 75"/>
                <a:gd name="T13" fmla="*/ 104 h 104"/>
                <a:gd name="T14" fmla="*/ 54 w 75"/>
                <a:gd name="T15" fmla="*/ 104 h 104"/>
                <a:gd name="T16" fmla="*/ 21 w 75"/>
                <a:gd name="T17" fmla="*/ 37 h 104"/>
                <a:gd name="T18" fmla="*/ 21 w 75"/>
                <a:gd name="T19" fmla="*/ 104 h 104"/>
                <a:gd name="T20" fmla="*/ 0 w 75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75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3" name="Freeform 67"/>
            <p:cNvSpPr>
              <a:spLocks/>
            </p:cNvSpPr>
            <p:nvPr userDrawn="1"/>
          </p:nvSpPr>
          <p:spPr bwMode="black">
            <a:xfrm>
              <a:off x="3621088" y="5922963"/>
              <a:ext cx="34925" cy="73025"/>
            </a:xfrm>
            <a:custGeom>
              <a:avLst/>
              <a:gdLst>
                <a:gd name="T0" fmla="*/ 21 w 21"/>
                <a:gd name="T1" fmla="*/ 0 h 43"/>
                <a:gd name="T2" fmla="*/ 21 w 21"/>
                <a:gd name="T3" fmla="*/ 16 h 43"/>
                <a:gd name="T4" fmla="*/ 18 w 21"/>
                <a:gd name="T5" fmla="*/ 31 h 43"/>
                <a:gd name="T6" fmla="*/ 10 w 21"/>
                <a:gd name="T7" fmla="*/ 40 h 43"/>
                <a:gd name="T8" fmla="*/ 0 w 21"/>
                <a:gd name="T9" fmla="*/ 43 h 43"/>
                <a:gd name="T10" fmla="*/ 0 w 21"/>
                <a:gd name="T11" fmla="*/ 33 h 43"/>
                <a:gd name="T12" fmla="*/ 6 w 21"/>
                <a:gd name="T13" fmla="*/ 28 h 43"/>
                <a:gd name="T14" fmla="*/ 9 w 21"/>
                <a:gd name="T15" fmla="*/ 21 h 43"/>
                <a:gd name="T16" fmla="*/ 0 w 21"/>
                <a:gd name="T17" fmla="*/ 21 h 43"/>
                <a:gd name="T18" fmla="*/ 0 w 21"/>
                <a:gd name="T19" fmla="*/ 0 h 43"/>
                <a:gd name="T20" fmla="*/ 21 w 2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22"/>
                    <a:pt x="20" y="27"/>
                    <a:pt x="18" y="31"/>
                  </a:cubicBezTo>
                  <a:cubicBezTo>
                    <a:pt x="16" y="34"/>
                    <a:pt x="14" y="37"/>
                    <a:pt x="10" y="40"/>
                  </a:cubicBezTo>
                  <a:cubicBezTo>
                    <a:pt x="7" y="41"/>
                    <a:pt x="3" y="42"/>
                    <a:pt x="0" y="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5" y="31"/>
                    <a:pt x="6" y="28"/>
                  </a:cubicBezTo>
                  <a:cubicBezTo>
                    <a:pt x="8" y="26"/>
                    <a:pt x="8" y="23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4" name="Freeform 68"/>
            <p:cNvSpPr>
              <a:spLocks/>
            </p:cNvSpPr>
            <p:nvPr userDrawn="1"/>
          </p:nvSpPr>
          <p:spPr bwMode="black">
            <a:xfrm>
              <a:off x="3706813" y="5792788"/>
              <a:ext cx="184150" cy="165100"/>
            </a:xfrm>
            <a:custGeom>
              <a:avLst/>
              <a:gdLst>
                <a:gd name="T0" fmla="*/ 0 w 116"/>
                <a:gd name="T1" fmla="*/ 0 h 104"/>
                <a:gd name="T2" fmla="*/ 22 w 116"/>
                <a:gd name="T3" fmla="*/ 0 h 104"/>
                <a:gd name="T4" fmla="*/ 34 w 116"/>
                <a:gd name="T5" fmla="*/ 71 h 104"/>
                <a:gd name="T6" fmla="*/ 48 w 116"/>
                <a:gd name="T7" fmla="*/ 0 h 104"/>
                <a:gd name="T8" fmla="*/ 69 w 116"/>
                <a:gd name="T9" fmla="*/ 0 h 104"/>
                <a:gd name="T10" fmla="*/ 82 w 116"/>
                <a:gd name="T11" fmla="*/ 72 h 104"/>
                <a:gd name="T12" fmla="*/ 94 w 116"/>
                <a:gd name="T13" fmla="*/ 0 h 104"/>
                <a:gd name="T14" fmla="*/ 116 w 116"/>
                <a:gd name="T15" fmla="*/ 0 h 104"/>
                <a:gd name="T16" fmla="*/ 93 w 116"/>
                <a:gd name="T17" fmla="*/ 104 h 104"/>
                <a:gd name="T18" fmla="*/ 71 w 116"/>
                <a:gd name="T19" fmla="*/ 104 h 104"/>
                <a:gd name="T20" fmla="*/ 58 w 116"/>
                <a:gd name="T21" fmla="*/ 34 h 104"/>
                <a:gd name="T22" fmla="*/ 45 w 116"/>
                <a:gd name="T23" fmla="*/ 104 h 104"/>
                <a:gd name="T24" fmla="*/ 23 w 116"/>
                <a:gd name="T25" fmla="*/ 104 h 104"/>
                <a:gd name="T26" fmla="*/ 0 w 11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04">
                  <a:moveTo>
                    <a:pt x="0" y="0"/>
                  </a:moveTo>
                  <a:lnTo>
                    <a:pt x="22" y="0"/>
                  </a:lnTo>
                  <a:lnTo>
                    <a:pt x="34" y="7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82" y="72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93" y="104"/>
                  </a:lnTo>
                  <a:lnTo>
                    <a:pt x="71" y="104"/>
                  </a:lnTo>
                  <a:lnTo>
                    <a:pt x="58" y="34"/>
                  </a:lnTo>
                  <a:lnTo>
                    <a:pt x="45" y="104"/>
                  </a:lnTo>
                  <a:lnTo>
                    <a:pt x="23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5" name="Freeform 69"/>
            <p:cNvSpPr>
              <a:spLocks noEditPoints="1"/>
            </p:cNvSpPr>
            <p:nvPr userDrawn="1"/>
          </p:nvSpPr>
          <p:spPr bwMode="black">
            <a:xfrm>
              <a:off x="3889375" y="5792788"/>
              <a:ext cx="138113" cy="165100"/>
            </a:xfrm>
            <a:custGeom>
              <a:avLst/>
              <a:gdLst>
                <a:gd name="T0" fmla="*/ 32 w 87"/>
                <a:gd name="T1" fmla="*/ 0 h 104"/>
                <a:gd name="T2" fmla="*/ 55 w 87"/>
                <a:gd name="T3" fmla="*/ 0 h 104"/>
                <a:gd name="T4" fmla="*/ 87 w 87"/>
                <a:gd name="T5" fmla="*/ 104 h 104"/>
                <a:gd name="T6" fmla="*/ 65 w 87"/>
                <a:gd name="T7" fmla="*/ 104 h 104"/>
                <a:gd name="T8" fmla="*/ 58 w 87"/>
                <a:gd name="T9" fmla="*/ 80 h 104"/>
                <a:gd name="T10" fmla="*/ 29 w 87"/>
                <a:gd name="T11" fmla="*/ 80 h 104"/>
                <a:gd name="T12" fmla="*/ 23 w 87"/>
                <a:gd name="T13" fmla="*/ 104 h 104"/>
                <a:gd name="T14" fmla="*/ 0 w 87"/>
                <a:gd name="T15" fmla="*/ 104 h 104"/>
                <a:gd name="T16" fmla="*/ 32 w 87"/>
                <a:gd name="T17" fmla="*/ 0 h 104"/>
                <a:gd name="T18" fmla="*/ 33 w 87"/>
                <a:gd name="T19" fmla="*/ 64 h 104"/>
                <a:gd name="T20" fmla="*/ 54 w 87"/>
                <a:gd name="T21" fmla="*/ 64 h 104"/>
                <a:gd name="T22" fmla="*/ 44 w 87"/>
                <a:gd name="T23" fmla="*/ 29 h 104"/>
                <a:gd name="T24" fmla="*/ 33 w 87"/>
                <a:gd name="T25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4">
                  <a:moveTo>
                    <a:pt x="32" y="0"/>
                  </a:moveTo>
                  <a:lnTo>
                    <a:pt x="55" y="0"/>
                  </a:lnTo>
                  <a:lnTo>
                    <a:pt x="87" y="104"/>
                  </a:lnTo>
                  <a:lnTo>
                    <a:pt x="65" y="104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4"/>
                  </a:lnTo>
                  <a:lnTo>
                    <a:pt x="0" y="104"/>
                  </a:lnTo>
                  <a:lnTo>
                    <a:pt x="32" y="0"/>
                  </a:lnTo>
                  <a:close/>
                  <a:moveTo>
                    <a:pt x="33" y="64"/>
                  </a:moveTo>
                  <a:lnTo>
                    <a:pt x="54" y="64"/>
                  </a:lnTo>
                  <a:lnTo>
                    <a:pt x="44" y="29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6" name="Freeform 70"/>
            <p:cNvSpPr>
              <a:spLocks/>
            </p:cNvSpPr>
            <p:nvPr userDrawn="1"/>
          </p:nvSpPr>
          <p:spPr bwMode="black">
            <a:xfrm>
              <a:off x="4037013" y="5789613"/>
              <a:ext cx="114300" cy="171450"/>
            </a:xfrm>
            <a:custGeom>
              <a:avLst/>
              <a:gdLst>
                <a:gd name="T0" fmla="*/ 0 w 67"/>
                <a:gd name="T1" fmla="*/ 70 h 100"/>
                <a:gd name="T2" fmla="*/ 21 w 67"/>
                <a:gd name="T3" fmla="*/ 70 h 100"/>
                <a:gd name="T4" fmla="*/ 23 w 67"/>
                <a:gd name="T5" fmla="*/ 78 h 100"/>
                <a:gd name="T6" fmla="*/ 34 w 67"/>
                <a:gd name="T7" fmla="*/ 84 h 100"/>
                <a:gd name="T8" fmla="*/ 43 w 67"/>
                <a:gd name="T9" fmla="*/ 80 h 100"/>
                <a:gd name="T10" fmla="*/ 46 w 67"/>
                <a:gd name="T11" fmla="*/ 72 h 100"/>
                <a:gd name="T12" fmla="*/ 41 w 67"/>
                <a:gd name="T13" fmla="*/ 62 h 100"/>
                <a:gd name="T14" fmla="*/ 36 w 67"/>
                <a:gd name="T15" fmla="*/ 59 h 100"/>
                <a:gd name="T16" fmla="*/ 29 w 67"/>
                <a:gd name="T17" fmla="*/ 56 h 100"/>
                <a:gd name="T18" fmla="*/ 12 w 67"/>
                <a:gd name="T19" fmla="*/ 48 h 100"/>
                <a:gd name="T20" fmla="*/ 1 w 67"/>
                <a:gd name="T21" fmla="*/ 26 h 100"/>
                <a:gd name="T22" fmla="*/ 8 w 67"/>
                <a:gd name="T23" fmla="*/ 8 h 100"/>
                <a:gd name="T24" fmla="*/ 31 w 67"/>
                <a:gd name="T25" fmla="*/ 0 h 100"/>
                <a:gd name="T26" fmla="*/ 58 w 67"/>
                <a:gd name="T27" fmla="*/ 12 h 100"/>
                <a:gd name="T28" fmla="*/ 63 w 67"/>
                <a:gd name="T29" fmla="*/ 27 h 100"/>
                <a:gd name="T30" fmla="*/ 43 w 67"/>
                <a:gd name="T31" fmla="*/ 27 h 100"/>
                <a:gd name="T32" fmla="*/ 40 w 67"/>
                <a:gd name="T33" fmla="*/ 19 h 100"/>
                <a:gd name="T34" fmla="*/ 31 w 67"/>
                <a:gd name="T35" fmla="*/ 16 h 100"/>
                <a:gd name="T36" fmla="*/ 23 w 67"/>
                <a:gd name="T37" fmla="*/ 18 h 100"/>
                <a:gd name="T38" fmla="*/ 20 w 67"/>
                <a:gd name="T39" fmla="*/ 26 h 100"/>
                <a:gd name="T40" fmla="*/ 25 w 67"/>
                <a:gd name="T41" fmla="*/ 34 h 100"/>
                <a:gd name="T42" fmla="*/ 39 w 67"/>
                <a:gd name="T43" fmla="*/ 40 h 100"/>
                <a:gd name="T44" fmla="*/ 58 w 67"/>
                <a:gd name="T45" fmla="*/ 50 h 100"/>
                <a:gd name="T46" fmla="*/ 67 w 67"/>
                <a:gd name="T47" fmla="*/ 70 h 100"/>
                <a:gd name="T48" fmla="*/ 58 w 67"/>
                <a:gd name="T49" fmla="*/ 91 h 100"/>
                <a:gd name="T50" fmla="*/ 33 w 67"/>
                <a:gd name="T51" fmla="*/ 100 h 100"/>
                <a:gd name="T52" fmla="*/ 6 w 67"/>
                <a:gd name="T53" fmla="*/ 86 h 100"/>
                <a:gd name="T54" fmla="*/ 0 w 67"/>
                <a:gd name="T55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100">
                  <a:moveTo>
                    <a:pt x="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3"/>
                    <a:pt x="22" y="76"/>
                    <a:pt x="23" y="78"/>
                  </a:cubicBezTo>
                  <a:cubicBezTo>
                    <a:pt x="26" y="82"/>
                    <a:pt x="29" y="84"/>
                    <a:pt x="34" y="84"/>
                  </a:cubicBezTo>
                  <a:cubicBezTo>
                    <a:pt x="38" y="84"/>
                    <a:pt x="41" y="82"/>
                    <a:pt x="43" y="80"/>
                  </a:cubicBezTo>
                  <a:cubicBezTo>
                    <a:pt x="45" y="78"/>
                    <a:pt x="46" y="75"/>
                    <a:pt x="46" y="72"/>
                  </a:cubicBezTo>
                  <a:cubicBezTo>
                    <a:pt x="46" y="68"/>
                    <a:pt x="45" y="65"/>
                    <a:pt x="41" y="62"/>
                  </a:cubicBezTo>
                  <a:cubicBezTo>
                    <a:pt x="40" y="61"/>
                    <a:pt x="38" y="60"/>
                    <a:pt x="36" y="59"/>
                  </a:cubicBezTo>
                  <a:cubicBezTo>
                    <a:pt x="35" y="59"/>
                    <a:pt x="33" y="58"/>
                    <a:pt x="29" y="56"/>
                  </a:cubicBezTo>
                  <a:cubicBezTo>
                    <a:pt x="21" y="54"/>
                    <a:pt x="15" y="51"/>
                    <a:pt x="12" y="48"/>
                  </a:cubicBezTo>
                  <a:cubicBezTo>
                    <a:pt x="5" y="43"/>
                    <a:pt x="1" y="35"/>
                    <a:pt x="1" y="26"/>
                  </a:cubicBezTo>
                  <a:cubicBezTo>
                    <a:pt x="1" y="19"/>
                    <a:pt x="4" y="12"/>
                    <a:pt x="8" y="8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3" y="0"/>
                    <a:pt x="52" y="4"/>
                    <a:pt x="58" y="12"/>
                  </a:cubicBezTo>
                  <a:cubicBezTo>
                    <a:pt x="61" y="16"/>
                    <a:pt x="63" y="21"/>
                    <a:pt x="6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3"/>
                    <a:pt x="42" y="21"/>
                    <a:pt x="40" y="19"/>
                  </a:cubicBezTo>
                  <a:cubicBezTo>
                    <a:pt x="38" y="17"/>
                    <a:pt x="35" y="16"/>
                    <a:pt x="31" y="16"/>
                  </a:cubicBezTo>
                  <a:cubicBezTo>
                    <a:pt x="28" y="16"/>
                    <a:pt x="25" y="17"/>
                    <a:pt x="23" y="18"/>
                  </a:cubicBezTo>
                  <a:cubicBezTo>
                    <a:pt x="21" y="20"/>
                    <a:pt x="20" y="23"/>
                    <a:pt x="20" y="26"/>
                  </a:cubicBezTo>
                  <a:cubicBezTo>
                    <a:pt x="20" y="29"/>
                    <a:pt x="22" y="32"/>
                    <a:pt x="25" y="34"/>
                  </a:cubicBezTo>
                  <a:cubicBezTo>
                    <a:pt x="27" y="36"/>
                    <a:pt x="32" y="38"/>
                    <a:pt x="39" y="40"/>
                  </a:cubicBezTo>
                  <a:cubicBezTo>
                    <a:pt x="47" y="43"/>
                    <a:pt x="53" y="46"/>
                    <a:pt x="58" y="50"/>
                  </a:cubicBezTo>
                  <a:cubicBezTo>
                    <a:pt x="64" y="55"/>
                    <a:pt x="67" y="62"/>
                    <a:pt x="67" y="70"/>
                  </a:cubicBezTo>
                  <a:cubicBezTo>
                    <a:pt x="67" y="79"/>
                    <a:pt x="64" y="86"/>
                    <a:pt x="58" y="91"/>
                  </a:cubicBezTo>
                  <a:cubicBezTo>
                    <a:pt x="52" y="97"/>
                    <a:pt x="44" y="100"/>
                    <a:pt x="33" y="100"/>
                  </a:cubicBezTo>
                  <a:cubicBezTo>
                    <a:pt x="21" y="100"/>
                    <a:pt x="12" y="95"/>
                    <a:pt x="6" y="86"/>
                  </a:cubicBezTo>
                  <a:cubicBezTo>
                    <a:pt x="3" y="81"/>
                    <a:pt x="1" y="76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7" name="Freeform 71"/>
            <p:cNvSpPr>
              <a:spLocks/>
            </p:cNvSpPr>
            <p:nvPr userDrawn="1"/>
          </p:nvSpPr>
          <p:spPr bwMode="black">
            <a:xfrm>
              <a:off x="4211638" y="5792788"/>
              <a:ext cx="128588" cy="165100"/>
            </a:xfrm>
            <a:custGeom>
              <a:avLst/>
              <a:gdLst>
                <a:gd name="T0" fmla="*/ 52 w 81"/>
                <a:gd name="T1" fmla="*/ 104 h 104"/>
                <a:gd name="T2" fmla="*/ 28 w 81"/>
                <a:gd name="T3" fmla="*/ 104 h 104"/>
                <a:gd name="T4" fmla="*/ 0 w 81"/>
                <a:gd name="T5" fmla="*/ 0 h 104"/>
                <a:gd name="T6" fmla="*/ 23 w 81"/>
                <a:gd name="T7" fmla="*/ 0 h 104"/>
                <a:gd name="T8" fmla="*/ 40 w 81"/>
                <a:gd name="T9" fmla="*/ 75 h 104"/>
                <a:gd name="T10" fmla="*/ 59 w 81"/>
                <a:gd name="T11" fmla="*/ 0 h 104"/>
                <a:gd name="T12" fmla="*/ 81 w 81"/>
                <a:gd name="T13" fmla="*/ 0 h 104"/>
                <a:gd name="T14" fmla="*/ 52 w 81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04">
                  <a:moveTo>
                    <a:pt x="52" y="104"/>
                  </a:moveTo>
                  <a:lnTo>
                    <a:pt x="28" y="10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0" y="75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8" name="Freeform 72"/>
            <p:cNvSpPr>
              <a:spLocks/>
            </p:cNvSpPr>
            <p:nvPr userDrawn="1"/>
          </p:nvSpPr>
          <p:spPr bwMode="black">
            <a:xfrm>
              <a:off x="4357688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9" name="Freeform 73"/>
            <p:cNvSpPr>
              <a:spLocks noEditPoints="1"/>
            </p:cNvSpPr>
            <p:nvPr userDrawn="1"/>
          </p:nvSpPr>
          <p:spPr bwMode="black">
            <a:xfrm>
              <a:off x="4491038" y="5792788"/>
              <a:ext cx="122238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60 w 71"/>
                <a:gd name="T7" fmla="*/ 6 h 96"/>
                <a:gd name="T8" fmla="*/ 69 w 71"/>
                <a:gd name="T9" fmla="*/ 27 h 96"/>
                <a:gd name="T10" fmla="*/ 62 w 71"/>
                <a:gd name="T11" fmla="*/ 45 h 96"/>
                <a:gd name="T12" fmla="*/ 55 w 71"/>
                <a:gd name="T13" fmla="*/ 50 h 96"/>
                <a:gd name="T14" fmla="*/ 64 w 71"/>
                <a:gd name="T15" fmla="*/ 58 h 96"/>
                <a:gd name="T16" fmla="*/ 67 w 71"/>
                <a:gd name="T17" fmla="*/ 68 h 96"/>
                <a:gd name="T18" fmla="*/ 68 w 71"/>
                <a:gd name="T19" fmla="*/ 82 h 96"/>
                <a:gd name="T20" fmla="*/ 70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9 w 71"/>
                <a:gd name="T27" fmla="*/ 90 h 96"/>
                <a:gd name="T28" fmla="*/ 48 w 71"/>
                <a:gd name="T29" fmla="*/ 78 h 96"/>
                <a:gd name="T30" fmla="*/ 45 w 71"/>
                <a:gd name="T31" fmla="*/ 64 h 96"/>
                <a:gd name="T32" fmla="*/ 39 w 71"/>
                <a:gd name="T33" fmla="*/ 59 h 96"/>
                <a:gd name="T34" fmla="*/ 33 w 71"/>
                <a:gd name="T35" fmla="*/ 58 h 96"/>
                <a:gd name="T36" fmla="*/ 21 w 71"/>
                <a:gd name="T37" fmla="*/ 58 h 96"/>
                <a:gd name="T38" fmla="*/ 21 w 71"/>
                <a:gd name="T39" fmla="*/ 96 h 96"/>
                <a:gd name="T40" fmla="*/ 0 w 71"/>
                <a:gd name="T41" fmla="*/ 96 h 96"/>
                <a:gd name="T42" fmla="*/ 21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3 w 71"/>
                <a:gd name="T51" fmla="*/ 18 h 96"/>
                <a:gd name="T52" fmla="*/ 33 w 71"/>
                <a:gd name="T53" fmla="*/ 16 h 96"/>
                <a:gd name="T54" fmla="*/ 21 w 71"/>
                <a:gd name="T55" fmla="*/ 16 h 96"/>
                <a:gd name="T56" fmla="*/ 21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7" y="0"/>
                    <a:pt x="54" y="2"/>
                    <a:pt x="60" y="6"/>
                  </a:cubicBezTo>
                  <a:cubicBezTo>
                    <a:pt x="66" y="11"/>
                    <a:pt x="69" y="18"/>
                    <a:pt x="69" y="27"/>
                  </a:cubicBezTo>
                  <a:cubicBezTo>
                    <a:pt x="69" y="34"/>
                    <a:pt x="66" y="40"/>
                    <a:pt x="62" y="45"/>
                  </a:cubicBezTo>
                  <a:cubicBezTo>
                    <a:pt x="60" y="47"/>
                    <a:pt x="58" y="49"/>
                    <a:pt x="55" y="50"/>
                  </a:cubicBezTo>
                  <a:cubicBezTo>
                    <a:pt x="59" y="52"/>
                    <a:pt x="62" y="54"/>
                    <a:pt x="64" y="58"/>
                  </a:cubicBezTo>
                  <a:cubicBezTo>
                    <a:pt x="65" y="60"/>
                    <a:pt x="66" y="63"/>
                    <a:pt x="67" y="68"/>
                  </a:cubicBezTo>
                  <a:cubicBezTo>
                    <a:pt x="67" y="69"/>
                    <a:pt x="68" y="74"/>
                    <a:pt x="68" y="82"/>
                  </a:cubicBezTo>
                  <a:cubicBezTo>
                    <a:pt x="69" y="87"/>
                    <a:pt x="69" y="90"/>
                    <a:pt x="70" y="92"/>
                  </a:cubicBezTo>
                  <a:cubicBezTo>
                    <a:pt x="70" y="93"/>
                    <a:pt x="71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4"/>
                    <a:pt x="49" y="92"/>
                    <a:pt x="49" y="90"/>
                  </a:cubicBezTo>
                  <a:cubicBezTo>
                    <a:pt x="49" y="89"/>
                    <a:pt x="48" y="85"/>
                    <a:pt x="48" y="78"/>
                  </a:cubicBezTo>
                  <a:cubicBezTo>
                    <a:pt x="47" y="71"/>
                    <a:pt x="47" y="67"/>
                    <a:pt x="45" y="64"/>
                  </a:cubicBezTo>
                  <a:cubicBezTo>
                    <a:pt x="44" y="61"/>
                    <a:pt x="42" y="59"/>
                    <a:pt x="39" y="59"/>
                  </a:cubicBezTo>
                  <a:cubicBezTo>
                    <a:pt x="38" y="58"/>
                    <a:pt x="35" y="58"/>
                    <a:pt x="33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96"/>
                    <a:pt x="21" y="96"/>
                    <a:pt x="21" y="96"/>
                  </a:cubicBezTo>
                  <a:lnTo>
                    <a:pt x="0" y="96"/>
                  </a:lnTo>
                  <a:close/>
                  <a:moveTo>
                    <a:pt x="21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3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3" y="18"/>
                  </a:cubicBezTo>
                  <a:cubicBezTo>
                    <a:pt x="41" y="17"/>
                    <a:pt x="38" y="16"/>
                    <a:pt x="33" y="16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0" name="Freeform 74"/>
            <p:cNvSpPr>
              <a:spLocks noEditPoints="1"/>
            </p:cNvSpPr>
            <p:nvPr userDrawn="1"/>
          </p:nvSpPr>
          <p:spPr bwMode="black">
            <a:xfrm>
              <a:off x="4640263" y="5792788"/>
              <a:ext cx="117475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1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29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29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1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7" y="17"/>
                    <a:pt x="34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1" name="Freeform 75"/>
            <p:cNvSpPr>
              <a:spLocks/>
            </p:cNvSpPr>
            <p:nvPr userDrawn="1"/>
          </p:nvSpPr>
          <p:spPr bwMode="black">
            <a:xfrm>
              <a:off x="4781550" y="5792788"/>
              <a:ext cx="36513" cy="165100"/>
            </a:xfrm>
            <a:custGeom>
              <a:avLst/>
              <a:gdLst>
                <a:gd name="T0" fmla="*/ 0 w 23"/>
                <a:gd name="T1" fmla="*/ 104 h 104"/>
                <a:gd name="T2" fmla="*/ 0 w 23"/>
                <a:gd name="T3" fmla="*/ 0 h 104"/>
                <a:gd name="T4" fmla="*/ 11 w 23"/>
                <a:gd name="T5" fmla="*/ 0 h 104"/>
                <a:gd name="T6" fmla="*/ 23 w 23"/>
                <a:gd name="T7" fmla="*/ 0 h 104"/>
                <a:gd name="T8" fmla="*/ 23 w 23"/>
                <a:gd name="T9" fmla="*/ 104 h 104"/>
                <a:gd name="T10" fmla="*/ 0 w 2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4">
                  <a:moveTo>
                    <a:pt x="0" y="10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2" name="Freeform 76"/>
            <p:cNvSpPr>
              <a:spLocks/>
            </p:cNvSpPr>
            <p:nvPr userDrawn="1"/>
          </p:nvSpPr>
          <p:spPr bwMode="black">
            <a:xfrm>
              <a:off x="4849813" y="5792788"/>
              <a:ext cx="120650" cy="165100"/>
            </a:xfrm>
            <a:custGeom>
              <a:avLst/>
              <a:gdLst>
                <a:gd name="T0" fmla="*/ 0 w 76"/>
                <a:gd name="T1" fmla="*/ 104 h 104"/>
                <a:gd name="T2" fmla="*/ 0 w 76"/>
                <a:gd name="T3" fmla="*/ 0 h 104"/>
                <a:gd name="T4" fmla="*/ 22 w 76"/>
                <a:gd name="T5" fmla="*/ 0 h 104"/>
                <a:gd name="T6" fmla="*/ 54 w 76"/>
                <a:gd name="T7" fmla="*/ 66 h 104"/>
                <a:gd name="T8" fmla="*/ 54 w 76"/>
                <a:gd name="T9" fmla="*/ 0 h 104"/>
                <a:gd name="T10" fmla="*/ 76 w 76"/>
                <a:gd name="T11" fmla="*/ 0 h 104"/>
                <a:gd name="T12" fmla="*/ 76 w 76"/>
                <a:gd name="T13" fmla="*/ 104 h 104"/>
                <a:gd name="T14" fmla="*/ 54 w 76"/>
                <a:gd name="T15" fmla="*/ 104 h 104"/>
                <a:gd name="T16" fmla="*/ 21 w 76"/>
                <a:gd name="T17" fmla="*/ 37 h 104"/>
                <a:gd name="T18" fmla="*/ 21 w 76"/>
                <a:gd name="T19" fmla="*/ 104 h 104"/>
                <a:gd name="T20" fmla="*/ 0 w 7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4" y="66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3" name="Freeform 77"/>
            <p:cNvSpPr>
              <a:spLocks noEditPoints="1"/>
            </p:cNvSpPr>
            <p:nvPr userDrawn="1"/>
          </p:nvSpPr>
          <p:spPr bwMode="black">
            <a:xfrm>
              <a:off x="5002213" y="5792788"/>
              <a:ext cx="127000" cy="165100"/>
            </a:xfrm>
            <a:custGeom>
              <a:avLst/>
              <a:gdLst>
                <a:gd name="T0" fmla="*/ 0 w 74"/>
                <a:gd name="T1" fmla="*/ 96 h 96"/>
                <a:gd name="T2" fmla="*/ 0 w 74"/>
                <a:gd name="T3" fmla="*/ 0 h 96"/>
                <a:gd name="T4" fmla="*/ 29 w 74"/>
                <a:gd name="T5" fmla="*/ 0 h 96"/>
                <a:gd name="T6" fmla="*/ 60 w 74"/>
                <a:gd name="T7" fmla="*/ 10 h 96"/>
                <a:gd name="T8" fmla="*/ 74 w 74"/>
                <a:gd name="T9" fmla="*/ 48 h 96"/>
                <a:gd name="T10" fmla="*/ 61 w 74"/>
                <a:gd name="T11" fmla="*/ 85 h 96"/>
                <a:gd name="T12" fmla="*/ 45 w 74"/>
                <a:gd name="T13" fmla="*/ 94 h 96"/>
                <a:gd name="T14" fmla="*/ 29 w 74"/>
                <a:gd name="T15" fmla="*/ 96 h 96"/>
                <a:gd name="T16" fmla="*/ 0 w 74"/>
                <a:gd name="T17" fmla="*/ 96 h 96"/>
                <a:gd name="T18" fmla="*/ 20 w 74"/>
                <a:gd name="T19" fmla="*/ 78 h 96"/>
                <a:gd name="T20" fmla="*/ 30 w 74"/>
                <a:gd name="T21" fmla="*/ 78 h 96"/>
                <a:gd name="T22" fmla="*/ 45 w 74"/>
                <a:gd name="T23" fmla="*/ 73 h 96"/>
                <a:gd name="T24" fmla="*/ 53 w 74"/>
                <a:gd name="T25" fmla="*/ 47 h 96"/>
                <a:gd name="T26" fmla="*/ 47 w 74"/>
                <a:gd name="T27" fmla="*/ 25 h 96"/>
                <a:gd name="T28" fmla="*/ 29 w 74"/>
                <a:gd name="T29" fmla="*/ 17 h 96"/>
                <a:gd name="T30" fmla="*/ 20 w 74"/>
                <a:gd name="T31" fmla="*/ 17 h 96"/>
                <a:gd name="T32" fmla="*/ 20 w 74"/>
                <a:gd name="T3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2" y="0"/>
                    <a:pt x="53" y="3"/>
                    <a:pt x="60" y="10"/>
                  </a:cubicBezTo>
                  <a:cubicBezTo>
                    <a:pt x="69" y="19"/>
                    <a:pt x="74" y="31"/>
                    <a:pt x="74" y="48"/>
                  </a:cubicBezTo>
                  <a:cubicBezTo>
                    <a:pt x="74" y="63"/>
                    <a:pt x="69" y="76"/>
                    <a:pt x="61" y="85"/>
                  </a:cubicBezTo>
                  <a:cubicBezTo>
                    <a:pt x="56" y="89"/>
                    <a:pt x="51" y="92"/>
                    <a:pt x="45" y="94"/>
                  </a:cubicBezTo>
                  <a:cubicBezTo>
                    <a:pt x="40" y="95"/>
                    <a:pt x="35" y="96"/>
                    <a:pt x="29" y="96"/>
                  </a:cubicBezTo>
                  <a:lnTo>
                    <a:pt x="0" y="96"/>
                  </a:lnTo>
                  <a:close/>
                  <a:moveTo>
                    <a:pt x="20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7" y="78"/>
                    <a:pt x="42" y="76"/>
                    <a:pt x="45" y="73"/>
                  </a:cubicBezTo>
                  <a:cubicBezTo>
                    <a:pt x="51" y="67"/>
                    <a:pt x="53" y="59"/>
                    <a:pt x="53" y="47"/>
                  </a:cubicBezTo>
                  <a:cubicBezTo>
                    <a:pt x="53" y="38"/>
                    <a:pt x="51" y="30"/>
                    <a:pt x="47" y="25"/>
                  </a:cubicBezTo>
                  <a:cubicBezTo>
                    <a:pt x="43" y="20"/>
                    <a:pt x="37" y="17"/>
                    <a:pt x="29" y="17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2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4" name="Freeform 78"/>
            <p:cNvSpPr>
              <a:spLocks/>
            </p:cNvSpPr>
            <p:nvPr userDrawn="1"/>
          </p:nvSpPr>
          <p:spPr bwMode="black">
            <a:xfrm>
              <a:off x="5153025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5" name="Freeform 79"/>
            <p:cNvSpPr>
              <a:spLocks/>
            </p:cNvSpPr>
            <p:nvPr userDrawn="1"/>
          </p:nvSpPr>
          <p:spPr bwMode="black">
            <a:xfrm>
              <a:off x="5276850" y="5792788"/>
              <a:ext cx="114300" cy="165100"/>
            </a:xfrm>
            <a:custGeom>
              <a:avLst/>
              <a:gdLst>
                <a:gd name="T0" fmla="*/ 26 w 72"/>
                <a:gd name="T1" fmla="*/ 104 h 104"/>
                <a:gd name="T2" fmla="*/ 26 w 72"/>
                <a:gd name="T3" fmla="*/ 19 h 104"/>
                <a:gd name="T4" fmla="*/ 0 w 72"/>
                <a:gd name="T5" fmla="*/ 19 h 104"/>
                <a:gd name="T6" fmla="*/ 0 w 72"/>
                <a:gd name="T7" fmla="*/ 0 h 104"/>
                <a:gd name="T8" fmla="*/ 72 w 72"/>
                <a:gd name="T9" fmla="*/ 0 h 104"/>
                <a:gd name="T10" fmla="*/ 72 w 72"/>
                <a:gd name="T11" fmla="*/ 19 h 104"/>
                <a:gd name="T12" fmla="*/ 47 w 72"/>
                <a:gd name="T13" fmla="*/ 19 h 104"/>
                <a:gd name="T14" fmla="*/ 47 w 72"/>
                <a:gd name="T15" fmla="*/ 104 h 104"/>
                <a:gd name="T16" fmla="*/ 26 w 72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04">
                  <a:moveTo>
                    <a:pt x="26" y="104"/>
                  </a:move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9"/>
                  </a:lnTo>
                  <a:lnTo>
                    <a:pt x="47" y="19"/>
                  </a:lnTo>
                  <a:lnTo>
                    <a:pt x="47" y="104"/>
                  </a:lnTo>
                  <a:lnTo>
                    <a:pt x="2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6" name="Freeform 80"/>
            <p:cNvSpPr>
              <a:spLocks/>
            </p:cNvSpPr>
            <p:nvPr userDrawn="1"/>
          </p:nvSpPr>
          <p:spPr bwMode="black">
            <a:xfrm>
              <a:off x="5400675" y="5922963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vertikal rechts transparent">
    <p:bg bwMode="lt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5646422" y="377798"/>
            <a:ext cx="4744878" cy="2908285"/>
          </a:xfrm>
          <a:noFill/>
        </p:spPr>
        <p:txBody>
          <a:bodyPr wrap="square" lIns="0" tIns="0">
            <a:noAutofit/>
          </a:bodyPr>
          <a:lstStyle>
            <a:lvl1pPr>
              <a:defRPr sz="5567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Headline Ultra</a:t>
            </a:r>
            <a:br>
              <a:rPr lang="de-DE" dirty="0"/>
            </a:br>
            <a:r>
              <a:rPr lang="de-DE" dirty="0"/>
              <a:t>(60) 75 90 PT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1" hasCustomPrompt="1"/>
          </p:nvPr>
        </p:nvSpPr>
        <p:spPr bwMode="black">
          <a:xfrm>
            <a:off x="5646421" y="3779838"/>
            <a:ext cx="4744879" cy="117599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mtClean="0">
                <a:solidFill>
                  <a:schemeClr val="bg1"/>
                </a:solidFill>
              </a:defRPr>
            </a:lvl1pPr>
            <a:lvl2pPr>
              <a:defRPr lang="de-DE" smtClean="0">
                <a:solidFill>
                  <a:schemeClr val="bg1"/>
                </a:solidFill>
              </a:defRPr>
            </a:lvl2pPr>
            <a:lvl3pPr>
              <a:defRPr lang="de-DE" smtClean="0">
                <a:solidFill>
                  <a:schemeClr val="bg1"/>
                </a:solidFill>
              </a:defRPr>
            </a:lvl3pPr>
            <a:lvl4pPr>
              <a:defRPr lang="de-DE" smtClean="0">
                <a:solidFill>
                  <a:schemeClr val="bg1"/>
                </a:solidFill>
              </a:defRPr>
            </a:lvl4pPr>
            <a:lvl5pPr>
              <a:defRPr lang="de-DE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Subheadline Tele-</a:t>
            </a:r>
            <a:r>
              <a:rPr lang="de-DE" dirty="0" err="1"/>
              <a:t>GroteskFet</a:t>
            </a:r>
            <a:r>
              <a:rPr lang="de-DE" dirty="0"/>
              <a:t> 18 </a:t>
            </a:r>
            <a:r>
              <a:rPr lang="de-DE" dirty="0" err="1"/>
              <a:t>pt</a:t>
            </a:r>
            <a:endParaRPr lang="de-DE" dirty="0"/>
          </a:p>
        </p:txBody>
      </p:sp>
      <p:grpSp>
        <p:nvGrpSpPr>
          <p:cNvPr id="7" name="Gruppieren 6"/>
          <p:cNvGrpSpPr/>
          <p:nvPr userDrawn="1"/>
        </p:nvGrpSpPr>
        <p:grpSpPr bwMode="black">
          <a:xfrm>
            <a:off x="5647893" y="6429983"/>
            <a:ext cx="1219733" cy="757450"/>
            <a:chOff x="323850" y="5511800"/>
            <a:chExt cx="1314450" cy="649288"/>
          </a:xfrm>
        </p:grpSpPr>
        <p:sp>
          <p:nvSpPr>
            <p:cNvPr id="8" name="Freeform 26"/>
            <p:cNvSpPr>
              <a:spLocks/>
            </p:cNvSpPr>
            <p:nvPr userDrawn="1"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1" name="Freeform 27"/>
            <p:cNvSpPr>
              <a:spLocks/>
            </p:cNvSpPr>
            <p:nvPr userDrawn="1"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2" name="Freeform 28"/>
            <p:cNvSpPr>
              <a:spLocks/>
            </p:cNvSpPr>
            <p:nvPr userDrawn="1"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3" name="Freeform 29"/>
            <p:cNvSpPr>
              <a:spLocks/>
            </p:cNvSpPr>
            <p:nvPr userDrawn="1"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4" name="Freeform 30"/>
            <p:cNvSpPr>
              <a:spLocks/>
            </p:cNvSpPr>
            <p:nvPr userDrawn="1"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15" name="Gruppieren 14"/>
          <p:cNvGrpSpPr/>
          <p:nvPr userDrawn="1"/>
        </p:nvGrpSpPr>
        <p:grpSpPr bwMode="black">
          <a:xfrm>
            <a:off x="7810415" y="6754076"/>
            <a:ext cx="2582358" cy="240754"/>
            <a:chOff x="2654300" y="5789613"/>
            <a:chExt cx="2782888" cy="206375"/>
          </a:xfrm>
        </p:grpSpPr>
        <p:sp>
          <p:nvSpPr>
            <p:cNvPr id="16" name="Freeform 60"/>
            <p:cNvSpPr>
              <a:spLocks/>
            </p:cNvSpPr>
            <p:nvPr userDrawn="1"/>
          </p:nvSpPr>
          <p:spPr bwMode="black">
            <a:xfrm>
              <a:off x="2654300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7" name="Freeform 61"/>
            <p:cNvSpPr>
              <a:spLocks noEditPoints="1"/>
            </p:cNvSpPr>
            <p:nvPr userDrawn="1"/>
          </p:nvSpPr>
          <p:spPr bwMode="black">
            <a:xfrm>
              <a:off x="2787650" y="5792788"/>
              <a:ext cx="122238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59 w 71"/>
                <a:gd name="T7" fmla="*/ 6 h 96"/>
                <a:gd name="T8" fmla="*/ 68 w 71"/>
                <a:gd name="T9" fmla="*/ 27 h 96"/>
                <a:gd name="T10" fmla="*/ 62 w 71"/>
                <a:gd name="T11" fmla="*/ 45 h 96"/>
                <a:gd name="T12" fmla="*/ 54 w 71"/>
                <a:gd name="T13" fmla="*/ 50 h 96"/>
                <a:gd name="T14" fmla="*/ 63 w 71"/>
                <a:gd name="T15" fmla="*/ 58 h 96"/>
                <a:gd name="T16" fmla="*/ 66 w 71"/>
                <a:gd name="T17" fmla="*/ 68 h 96"/>
                <a:gd name="T18" fmla="*/ 68 w 71"/>
                <a:gd name="T19" fmla="*/ 82 h 96"/>
                <a:gd name="T20" fmla="*/ 69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8 w 71"/>
                <a:gd name="T27" fmla="*/ 90 h 96"/>
                <a:gd name="T28" fmla="*/ 47 w 71"/>
                <a:gd name="T29" fmla="*/ 78 h 96"/>
                <a:gd name="T30" fmla="*/ 45 w 71"/>
                <a:gd name="T31" fmla="*/ 64 h 96"/>
                <a:gd name="T32" fmla="*/ 38 w 71"/>
                <a:gd name="T33" fmla="*/ 59 h 96"/>
                <a:gd name="T34" fmla="*/ 32 w 71"/>
                <a:gd name="T35" fmla="*/ 58 h 96"/>
                <a:gd name="T36" fmla="*/ 20 w 71"/>
                <a:gd name="T37" fmla="*/ 58 h 96"/>
                <a:gd name="T38" fmla="*/ 20 w 71"/>
                <a:gd name="T39" fmla="*/ 96 h 96"/>
                <a:gd name="T40" fmla="*/ 0 w 71"/>
                <a:gd name="T41" fmla="*/ 96 h 96"/>
                <a:gd name="T42" fmla="*/ 20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2 w 71"/>
                <a:gd name="T51" fmla="*/ 18 h 96"/>
                <a:gd name="T52" fmla="*/ 32 w 71"/>
                <a:gd name="T53" fmla="*/ 16 h 96"/>
                <a:gd name="T54" fmla="*/ 20 w 71"/>
                <a:gd name="T55" fmla="*/ 16 h 96"/>
                <a:gd name="T56" fmla="*/ 20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4" y="2"/>
                    <a:pt x="59" y="6"/>
                  </a:cubicBezTo>
                  <a:cubicBezTo>
                    <a:pt x="65" y="11"/>
                    <a:pt x="68" y="18"/>
                    <a:pt x="68" y="27"/>
                  </a:cubicBezTo>
                  <a:cubicBezTo>
                    <a:pt x="68" y="34"/>
                    <a:pt x="66" y="40"/>
                    <a:pt x="62" y="45"/>
                  </a:cubicBezTo>
                  <a:cubicBezTo>
                    <a:pt x="60" y="47"/>
                    <a:pt x="57" y="49"/>
                    <a:pt x="54" y="50"/>
                  </a:cubicBezTo>
                  <a:cubicBezTo>
                    <a:pt x="58" y="52"/>
                    <a:pt x="61" y="54"/>
                    <a:pt x="63" y="58"/>
                  </a:cubicBezTo>
                  <a:cubicBezTo>
                    <a:pt x="65" y="60"/>
                    <a:pt x="66" y="63"/>
                    <a:pt x="66" y="68"/>
                  </a:cubicBezTo>
                  <a:cubicBezTo>
                    <a:pt x="67" y="69"/>
                    <a:pt x="67" y="74"/>
                    <a:pt x="68" y="82"/>
                  </a:cubicBezTo>
                  <a:cubicBezTo>
                    <a:pt x="68" y="87"/>
                    <a:pt x="69" y="90"/>
                    <a:pt x="69" y="92"/>
                  </a:cubicBezTo>
                  <a:cubicBezTo>
                    <a:pt x="70" y="93"/>
                    <a:pt x="70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4"/>
                    <a:pt x="49" y="92"/>
                    <a:pt x="48" y="90"/>
                  </a:cubicBezTo>
                  <a:cubicBezTo>
                    <a:pt x="48" y="89"/>
                    <a:pt x="48" y="85"/>
                    <a:pt x="47" y="78"/>
                  </a:cubicBezTo>
                  <a:cubicBezTo>
                    <a:pt x="47" y="71"/>
                    <a:pt x="46" y="67"/>
                    <a:pt x="45" y="64"/>
                  </a:cubicBezTo>
                  <a:cubicBezTo>
                    <a:pt x="43" y="61"/>
                    <a:pt x="41" y="59"/>
                    <a:pt x="38" y="59"/>
                  </a:cubicBezTo>
                  <a:cubicBezTo>
                    <a:pt x="37" y="58"/>
                    <a:pt x="35" y="58"/>
                    <a:pt x="32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96"/>
                    <a:pt x="20" y="96"/>
                    <a:pt x="20" y="96"/>
                  </a:cubicBezTo>
                  <a:lnTo>
                    <a:pt x="0" y="96"/>
                  </a:lnTo>
                  <a:close/>
                  <a:moveTo>
                    <a:pt x="20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2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2" y="18"/>
                  </a:cubicBezTo>
                  <a:cubicBezTo>
                    <a:pt x="40" y="17"/>
                    <a:pt x="37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8" name="Freeform 62"/>
            <p:cNvSpPr>
              <a:spLocks/>
            </p:cNvSpPr>
            <p:nvPr userDrawn="1"/>
          </p:nvSpPr>
          <p:spPr bwMode="black">
            <a:xfrm>
              <a:off x="2935288" y="5792788"/>
              <a:ext cx="98425" cy="165100"/>
            </a:xfrm>
            <a:custGeom>
              <a:avLst/>
              <a:gdLst>
                <a:gd name="T0" fmla="*/ 0 w 62"/>
                <a:gd name="T1" fmla="*/ 104 h 104"/>
                <a:gd name="T2" fmla="*/ 0 w 62"/>
                <a:gd name="T3" fmla="*/ 0 h 104"/>
                <a:gd name="T4" fmla="*/ 22 w 62"/>
                <a:gd name="T5" fmla="*/ 0 h 104"/>
                <a:gd name="T6" fmla="*/ 22 w 62"/>
                <a:gd name="T7" fmla="*/ 85 h 104"/>
                <a:gd name="T8" fmla="*/ 62 w 62"/>
                <a:gd name="T9" fmla="*/ 85 h 104"/>
                <a:gd name="T10" fmla="*/ 62 w 62"/>
                <a:gd name="T11" fmla="*/ 104 h 104"/>
                <a:gd name="T12" fmla="*/ 0 w 6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5"/>
                  </a:lnTo>
                  <a:lnTo>
                    <a:pt x="62" y="85"/>
                  </a:lnTo>
                  <a:lnTo>
                    <a:pt x="62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9" name="Freeform 63"/>
            <p:cNvSpPr>
              <a:spLocks/>
            </p:cNvSpPr>
            <p:nvPr userDrawn="1"/>
          </p:nvSpPr>
          <p:spPr bwMode="black">
            <a:xfrm>
              <a:off x="3055938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0" name="Freeform 64"/>
            <p:cNvSpPr>
              <a:spLocks noEditPoints="1"/>
            </p:cNvSpPr>
            <p:nvPr userDrawn="1"/>
          </p:nvSpPr>
          <p:spPr bwMode="black">
            <a:xfrm>
              <a:off x="3189288" y="5792788"/>
              <a:ext cx="119063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2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30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30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2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5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1" name="Freeform 65"/>
            <p:cNvSpPr>
              <a:spLocks/>
            </p:cNvSpPr>
            <p:nvPr userDrawn="1"/>
          </p:nvSpPr>
          <p:spPr bwMode="black">
            <a:xfrm>
              <a:off x="3333750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1 w 67"/>
                <a:gd name="T9" fmla="*/ 19 h 104"/>
                <a:gd name="T10" fmla="*/ 21 w 67"/>
                <a:gd name="T11" fmla="*/ 42 h 104"/>
                <a:gd name="T12" fmla="*/ 61 w 67"/>
                <a:gd name="T13" fmla="*/ 42 h 104"/>
                <a:gd name="T14" fmla="*/ 61 w 67"/>
                <a:gd name="T15" fmla="*/ 60 h 104"/>
                <a:gd name="T16" fmla="*/ 21 w 67"/>
                <a:gd name="T17" fmla="*/ 60 h 104"/>
                <a:gd name="T18" fmla="*/ 21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1" y="19"/>
                  </a:lnTo>
                  <a:lnTo>
                    <a:pt x="21" y="42"/>
                  </a:lnTo>
                  <a:lnTo>
                    <a:pt x="61" y="42"/>
                  </a:lnTo>
                  <a:lnTo>
                    <a:pt x="61" y="60"/>
                  </a:lnTo>
                  <a:lnTo>
                    <a:pt x="21" y="60"/>
                  </a:lnTo>
                  <a:lnTo>
                    <a:pt x="21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2" name="Freeform 66"/>
            <p:cNvSpPr>
              <a:spLocks/>
            </p:cNvSpPr>
            <p:nvPr userDrawn="1"/>
          </p:nvSpPr>
          <p:spPr bwMode="black">
            <a:xfrm>
              <a:off x="3467100" y="5792788"/>
              <a:ext cx="119063" cy="165100"/>
            </a:xfrm>
            <a:custGeom>
              <a:avLst/>
              <a:gdLst>
                <a:gd name="T0" fmla="*/ 0 w 75"/>
                <a:gd name="T1" fmla="*/ 104 h 104"/>
                <a:gd name="T2" fmla="*/ 0 w 75"/>
                <a:gd name="T3" fmla="*/ 0 h 104"/>
                <a:gd name="T4" fmla="*/ 22 w 75"/>
                <a:gd name="T5" fmla="*/ 0 h 104"/>
                <a:gd name="T6" fmla="*/ 55 w 75"/>
                <a:gd name="T7" fmla="*/ 66 h 104"/>
                <a:gd name="T8" fmla="*/ 55 w 75"/>
                <a:gd name="T9" fmla="*/ 0 h 104"/>
                <a:gd name="T10" fmla="*/ 75 w 75"/>
                <a:gd name="T11" fmla="*/ 0 h 104"/>
                <a:gd name="T12" fmla="*/ 75 w 75"/>
                <a:gd name="T13" fmla="*/ 104 h 104"/>
                <a:gd name="T14" fmla="*/ 54 w 75"/>
                <a:gd name="T15" fmla="*/ 104 h 104"/>
                <a:gd name="T16" fmla="*/ 21 w 75"/>
                <a:gd name="T17" fmla="*/ 37 h 104"/>
                <a:gd name="T18" fmla="*/ 21 w 75"/>
                <a:gd name="T19" fmla="*/ 104 h 104"/>
                <a:gd name="T20" fmla="*/ 0 w 75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75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3" name="Freeform 67"/>
            <p:cNvSpPr>
              <a:spLocks/>
            </p:cNvSpPr>
            <p:nvPr userDrawn="1"/>
          </p:nvSpPr>
          <p:spPr bwMode="black">
            <a:xfrm>
              <a:off x="3621088" y="5922963"/>
              <a:ext cx="34925" cy="73025"/>
            </a:xfrm>
            <a:custGeom>
              <a:avLst/>
              <a:gdLst>
                <a:gd name="T0" fmla="*/ 21 w 21"/>
                <a:gd name="T1" fmla="*/ 0 h 43"/>
                <a:gd name="T2" fmla="*/ 21 w 21"/>
                <a:gd name="T3" fmla="*/ 16 h 43"/>
                <a:gd name="T4" fmla="*/ 18 w 21"/>
                <a:gd name="T5" fmla="*/ 31 h 43"/>
                <a:gd name="T6" fmla="*/ 10 w 21"/>
                <a:gd name="T7" fmla="*/ 40 h 43"/>
                <a:gd name="T8" fmla="*/ 0 w 21"/>
                <a:gd name="T9" fmla="*/ 43 h 43"/>
                <a:gd name="T10" fmla="*/ 0 w 21"/>
                <a:gd name="T11" fmla="*/ 33 h 43"/>
                <a:gd name="T12" fmla="*/ 6 w 21"/>
                <a:gd name="T13" fmla="*/ 28 h 43"/>
                <a:gd name="T14" fmla="*/ 9 w 21"/>
                <a:gd name="T15" fmla="*/ 21 h 43"/>
                <a:gd name="T16" fmla="*/ 0 w 21"/>
                <a:gd name="T17" fmla="*/ 21 h 43"/>
                <a:gd name="T18" fmla="*/ 0 w 21"/>
                <a:gd name="T19" fmla="*/ 0 h 43"/>
                <a:gd name="T20" fmla="*/ 21 w 2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22"/>
                    <a:pt x="20" y="27"/>
                    <a:pt x="18" y="31"/>
                  </a:cubicBezTo>
                  <a:cubicBezTo>
                    <a:pt x="16" y="34"/>
                    <a:pt x="14" y="37"/>
                    <a:pt x="10" y="40"/>
                  </a:cubicBezTo>
                  <a:cubicBezTo>
                    <a:pt x="7" y="41"/>
                    <a:pt x="3" y="42"/>
                    <a:pt x="0" y="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5" y="31"/>
                    <a:pt x="6" y="28"/>
                  </a:cubicBezTo>
                  <a:cubicBezTo>
                    <a:pt x="8" y="26"/>
                    <a:pt x="8" y="23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4" name="Freeform 68"/>
            <p:cNvSpPr>
              <a:spLocks/>
            </p:cNvSpPr>
            <p:nvPr userDrawn="1"/>
          </p:nvSpPr>
          <p:spPr bwMode="black">
            <a:xfrm>
              <a:off x="3706813" y="5792788"/>
              <a:ext cx="184150" cy="165100"/>
            </a:xfrm>
            <a:custGeom>
              <a:avLst/>
              <a:gdLst>
                <a:gd name="T0" fmla="*/ 0 w 116"/>
                <a:gd name="T1" fmla="*/ 0 h 104"/>
                <a:gd name="T2" fmla="*/ 22 w 116"/>
                <a:gd name="T3" fmla="*/ 0 h 104"/>
                <a:gd name="T4" fmla="*/ 34 w 116"/>
                <a:gd name="T5" fmla="*/ 71 h 104"/>
                <a:gd name="T6" fmla="*/ 48 w 116"/>
                <a:gd name="T7" fmla="*/ 0 h 104"/>
                <a:gd name="T8" fmla="*/ 69 w 116"/>
                <a:gd name="T9" fmla="*/ 0 h 104"/>
                <a:gd name="T10" fmla="*/ 82 w 116"/>
                <a:gd name="T11" fmla="*/ 72 h 104"/>
                <a:gd name="T12" fmla="*/ 94 w 116"/>
                <a:gd name="T13" fmla="*/ 0 h 104"/>
                <a:gd name="T14" fmla="*/ 116 w 116"/>
                <a:gd name="T15" fmla="*/ 0 h 104"/>
                <a:gd name="T16" fmla="*/ 93 w 116"/>
                <a:gd name="T17" fmla="*/ 104 h 104"/>
                <a:gd name="T18" fmla="*/ 71 w 116"/>
                <a:gd name="T19" fmla="*/ 104 h 104"/>
                <a:gd name="T20" fmla="*/ 58 w 116"/>
                <a:gd name="T21" fmla="*/ 34 h 104"/>
                <a:gd name="T22" fmla="*/ 45 w 116"/>
                <a:gd name="T23" fmla="*/ 104 h 104"/>
                <a:gd name="T24" fmla="*/ 23 w 116"/>
                <a:gd name="T25" fmla="*/ 104 h 104"/>
                <a:gd name="T26" fmla="*/ 0 w 11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04">
                  <a:moveTo>
                    <a:pt x="0" y="0"/>
                  </a:moveTo>
                  <a:lnTo>
                    <a:pt x="22" y="0"/>
                  </a:lnTo>
                  <a:lnTo>
                    <a:pt x="34" y="7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82" y="72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93" y="104"/>
                  </a:lnTo>
                  <a:lnTo>
                    <a:pt x="71" y="104"/>
                  </a:lnTo>
                  <a:lnTo>
                    <a:pt x="58" y="34"/>
                  </a:lnTo>
                  <a:lnTo>
                    <a:pt x="45" y="104"/>
                  </a:lnTo>
                  <a:lnTo>
                    <a:pt x="23" y="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5" name="Freeform 69"/>
            <p:cNvSpPr>
              <a:spLocks noEditPoints="1"/>
            </p:cNvSpPr>
            <p:nvPr userDrawn="1"/>
          </p:nvSpPr>
          <p:spPr bwMode="black">
            <a:xfrm>
              <a:off x="3889375" y="5792788"/>
              <a:ext cx="138113" cy="165100"/>
            </a:xfrm>
            <a:custGeom>
              <a:avLst/>
              <a:gdLst>
                <a:gd name="T0" fmla="*/ 32 w 87"/>
                <a:gd name="T1" fmla="*/ 0 h 104"/>
                <a:gd name="T2" fmla="*/ 55 w 87"/>
                <a:gd name="T3" fmla="*/ 0 h 104"/>
                <a:gd name="T4" fmla="*/ 87 w 87"/>
                <a:gd name="T5" fmla="*/ 104 h 104"/>
                <a:gd name="T6" fmla="*/ 65 w 87"/>
                <a:gd name="T7" fmla="*/ 104 h 104"/>
                <a:gd name="T8" fmla="*/ 58 w 87"/>
                <a:gd name="T9" fmla="*/ 80 h 104"/>
                <a:gd name="T10" fmla="*/ 29 w 87"/>
                <a:gd name="T11" fmla="*/ 80 h 104"/>
                <a:gd name="T12" fmla="*/ 23 w 87"/>
                <a:gd name="T13" fmla="*/ 104 h 104"/>
                <a:gd name="T14" fmla="*/ 0 w 87"/>
                <a:gd name="T15" fmla="*/ 104 h 104"/>
                <a:gd name="T16" fmla="*/ 32 w 87"/>
                <a:gd name="T17" fmla="*/ 0 h 104"/>
                <a:gd name="T18" fmla="*/ 33 w 87"/>
                <a:gd name="T19" fmla="*/ 64 h 104"/>
                <a:gd name="T20" fmla="*/ 54 w 87"/>
                <a:gd name="T21" fmla="*/ 64 h 104"/>
                <a:gd name="T22" fmla="*/ 44 w 87"/>
                <a:gd name="T23" fmla="*/ 29 h 104"/>
                <a:gd name="T24" fmla="*/ 33 w 87"/>
                <a:gd name="T25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4">
                  <a:moveTo>
                    <a:pt x="32" y="0"/>
                  </a:moveTo>
                  <a:lnTo>
                    <a:pt x="55" y="0"/>
                  </a:lnTo>
                  <a:lnTo>
                    <a:pt x="87" y="104"/>
                  </a:lnTo>
                  <a:lnTo>
                    <a:pt x="65" y="104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4"/>
                  </a:lnTo>
                  <a:lnTo>
                    <a:pt x="0" y="104"/>
                  </a:lnTo>
                  <a:lnTo>
                    <a:pt x="32" y="0"/>
                  </a:lnTo>
                  <a:close/>
                  <a:moveTo>
                    <a:pt x="33" y="64"/>
                  </a:moveTo>
                  <a:lnTo>
                    <a:pt x="54" y="64"/>
                  </a:lnTo>
                  <a:lnTo>
                    <a:pt x="44" y="29"/>
                  </a:lnTo>
                  <a:lnTo>
                    <a:pt x="33" y="6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6" name="Freeform 70"/>
            <p:cNvSpPr>
              <a:spLocks/>
            </p:cNvSpPr>
            <p:nvPr userDrawn="1"/>
          </p:nvSpPr>
          <p:spPr bwMode="black">
            <a:xfrm>
              <a:off x="4037013" y="5789613"/>
              <a:ext cx="114300" cy="171450"/>
            </a:xfrm>
            <a:custGeom>
              <a:avLst/>
              <a:gdLst>
                <a:gd name="T0" fmla="*/ 0 w 67"/>
                <a:gd name="T1" fmla="*/ 70 h 100"/>
                <a:gd name="T2" fmla="*/ 21 w 67"/>
                <a:gd name="T3" fmla="*/ 70 h 100"/>
                <a:gd name="T4" fmla="*/ 23 w 67"/>
                <a:gd name="T5" fmla="*/ 78 h 100"/>
                <a:gd name="T6" fmla="*/ 34 w 67"/>
                <a:gd name="T7" fmla="*/ 84 h 100"/>
                <a:gd name="T8" fmla="*/ 43 w 67"/>
                <a:gd name="T9" fmla="*/ 80 h 100"/>
                <a:gd name="T10" fmla="*/ 46 w 67"/>
                <a:gd name="T11" fmla="*/ 72 h 100"/>
                <a:gd name="T12" fmla="*/ 41 w 67"/>
                <a:gd name="T13" fmla="*/ 62 h 100"/>
                <a:gd name="T14" fmla="*/ 36 w 67"/>
                <a:gd name="T15" fmla="*/ 59 h 100"/>
                <a:gd name="T16" fmla="*/ 29 w 67"/>
                <a:gd name="T17" fmla="*/ 56 h 100"/>
                <a:gd name="T18" fmla="*/ 12 w 67"/>
                <a:gd name="T19" fmla="*/ 48 h 100"/>
                <a:gd name="T20" fmla="*/ 1 w 67"/>
                <a:gd name="T21" fmla="*/ 26 h 100"/>
                <a:gd name="T22" fmla="*/ 8 w 67"/>
                <a:gd name="T23" fmla="*/ 8 h 100"/>
                <a:gd name="T24" fmla="*/ 31 w 67"/>
                <a:gd name="T25" fmla="*/ 0 h 100"/>
                <a:gd name="T26" fmla="*/ 58 w 67"/>
                <a:gd name="T27" fmla="*/ 12 h 100"/>
                <a:gd name="T28" fmla="*/ 63 w 67"/>
                <a:gd name="T29" fmla="*/ 27 h 100"/>
                <a:gd name="T30" fmla="*/ 43 w 67"/>
                <a:gd name="T31" fmla="*/ 27 h 100"/>
                <a:gd name="T32" fmla="*/ 40 w 67"/>
                <a:gd name="T33" fmla="*/ 19 h 100"/>
                <a:gd name="T34" fmla="*/ 31 w 67"/>
                <a:gd name="T35" fmla="*/ 16 h 100"/>
                <a:gd name="T36" fmla="*/ 23 w 67"/>
                <a:gd name="T37" fmla="*/ 18 h 100"/>
                <a:gd name="T38" fmla="*/ 20 w 67"/>
                <a:gd name="T39" fmla="*/ 26 h 100"/>
                <a:gd name="T40" fmla="*/ 25 w 67"/>
                <a:gd name="T41" fmla="*/ 34 h 100"/>
                <a:gd name="T42" fmla="*/ 39 w 67"/>
                <a:gd name="T43" fmla="*/ 40 h 100"/>
                <a:gd name="T44" fmla="*/ 58 w 67"/>
                <a:gd name="T45" fmla="*/ 50 h 100"/>
                <a:gd name="T46" fmla="*/ 67 w 67"/>
                <a:gd name="T47" fmla="*/ 70 h 100"/>
                <a:gd name="T48" fmla="*/ 58 w 67"/>
                <a:gd name="T49" fmla="*/ 91 h 100"/>
                <a:gd name="T50" fmla="*/ 33 w 67"/>
                <a:gd name="T51" fmla="*/ 100 h 100"/>
                <a:gd name="T52" fmla="*/ 6 w 67"/>
                <a:gd name="T53" fmla="*/ 86 h 100"/>
                <a:gd name="T54" fmla="*/ 0 w 67"/>
                <a:gd name="T55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100">
                  <a:moveTo>
                    <a:pt x="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3"/>
                    <a:pt x="22" y="76"/>
                    <a:pt x="23" y="78"/>
                  </a:cubicBezTo>
                  <a:cubicBezTo>
                    <a:pt x="26" y="82"/>
                    <a:pt x="29" y="84"/>
                    <a:pt x="34" y="84"/>
                  </a:cubicBezTo>
                  <a:cubicBezTo>
                    <a:pt x="38" y="84"/>
                    <a:pt x="41" y="82"/>
                    <a:pt x="43" y="80"/>
                  </a:cubicBezTo>
                  <a:cubicBezTo>
                    <a:pt x="45" y="78"/>
                    <a:pt x="46" y="75"/>
                    <a:pt x="46" y="72"/>
                  </a:cubicBezTo>
                  <a:cubicBezTo>
                    <a:pt x="46" y="68"/>
                    <a:pt x="45" y="65"/>
                    <a:pt x="41" y="62"/>
                  </a:cubicBezTo>
                  <a:cubicBezTo>
                    <a:pt x="40" y="61"/>
                    <a:pt x="38" y="60"/>
                    <a:pt x="36" y="59"/>
                  </a:cubicBezTo>
                  <a:cubicBezTo>
                    <a:pt x="35" y="59"/>
                    <a:pt x="33" y="58"/>
                    <a:pt x="29" y="56"/>
                  </a:cubicBezTo>
                  <a:cubicBezTo>
                    <a:pt x="21" y="54"/>
                    <a:pt x="15" y="51"/>
                    <a:pt x="12" y="48"/>
                  </a:cubicBezTo>
                  <a:cubicBezTo>
                    <a:pt x="5" y="43"/>
                    <a:pt x="1" y="35"/>
                    <a:pt x="1" y="26"/>
                  </a:cubicBezTo>
                  <a:cubicBezTo>
                    <a:pt x="1" y="19"/>
                    <a:pt x="4" y="12"/>
                    <a:pt x="8" y="8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3" y="0"/>
                    <a:pt x="52" y="4"/>
                    <a:pt x="58" y="12"/>
                  </a:cubicBezTo>
                  <a:cubicBezTo>
                    <a:pt x="61" y="16"/>
                    <a:pt x="63" y="21"/>
                    <a:pt x="6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3"/>
                    <a:pt x="42" y="21"/>
                    <a:pt x="40" y="19"/>
                  </a:cubicBezTo>
                  <a:cubicBezTo>
                    <a:pt x="38" y="17"/>
                    <a:pt x="35" y="16"/>
                    <a:pt x="31" y="16"/>
                  </a:cubicBezTo>
                  <a:cubicBezTo>
                    <a:pt x="28" y="16"/>
                    <a:pt x="25" y="17"/>
                    <a:pt x="23" y="18"/>
                  </a:cubicBezTo>
                  <a:cubicBezTo>
                    <a:pt x="21" y="20"/>
                    <a:pt x="20" y="23"/>
                    <a:pt x="20" y="26"/>
                  </a:cubicBezTo>
                  <a:cubicBezTo>
                    <a:pt x="20" y="29"/>
                    <a:pt x="22" y="32"/>
                    <a:pt x="25" y="34"/>
                  </a:cubicBezTo>
                  <a:cubicBezTo>
                    <a:pt x="27" y="36"/>
                    <a:pt x="32" y="38"/>
                    <a:pt x="39" y="40"/>
                  </a:cubicBezTo>
                  <a:cubicBezTo>
                    <a:pt x="47" y="43"/>
                    <a:pt x="53" y="46"/>
                    <a:pt x="58" y="50"/>
                  </a:cubicBezTo>
                  <a:cubicBezTo>
                    <a:pt x="64" y="55"/>
                    <a:pt x="67" y="62"/>
                    <a:pt x="67" y="70"/>
                  </a:cubicBezTo>
                  <a:cubicBezTo>
                    <a:pt x="67" y="79"/>
                    <a:pt x="64" y="86"/>
                    <a:pt x="58" y="91"/>
                  </a:cubicBezTo>
                  <a:cubicBezTo>
                    <a:pt x="52" y="97"/>
                    <a:pt x="44" y="100"/>
                    <a:pt x="33" y="100"/>
                  </a:cubicBezTo>
                  <a:cubicBezTo>
                    <a:pt x="21" y="100"/>
                    <a:pt x="12" y="95"/>
                    <a:pt x="6" y="86"/>
                  </a:cubicBezTo>
                  <a:cubicBezTo>
                    <a:pt x="3" y="81"/>
                    <a:pt x="1" y="76"/>
                    <a:pt x="0" y="7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7" name="Freeform 71"/>
            <p:cNvSpPr>
              <a:spLocks/>
            </p:cNvSpPr>
            <p:nvPr userDrawn="1"/>
          </p:nvSpPr>
          <p:spPr bwMode="black">
            <a:xfrm>
              <a:off x="4211638" y="5792788"/>
              <a:ext cx="128588" cy="165100"/>
            </a:xfrm>
            <a:custGeom>
              <a:avLst/>
              <a:gdLst>
                <a:gd name="T0" fmla="*/ 52 w 81"/>
                <a:gd name="T1" fmla="*/ 104 h 104"/>
                <a:gd name="T2" fmla="*/ 28 w 81"/>
                <a:gd name="T3" fmla="*/ 104 h 104"/>
                <a:gd name="T4" fmla="*/ 0 w 81"/>
                <a:gd name="T5" fmla="*/ 0 h 104"/>
                <a:gd name="T6" fmla="*/ 23 w 81"/>
                <a:gd name="T7" fmla="*/ 0 h 104"/>
                <a:gd name="T8" fmla="*/ 40 w 81"/>
                <a:gd name="T9" fmla="*/ 75 h 104"/>
                <a:gd name="T10" fmla="*/ 59 w 81"/>
                <a:gd name="T11" fmla="*/ 0 h 104"/>
                <a:gd name="T12" fmla="*/ 81 w 81"/>
                <a:gd name="T13" fmla="*/ 0 h 104"/>
                <a:gd name="T14" fmla="*/ 52 w 81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04">
                  <a:moveTo>
                    <a:pt x="52" y="104"/>
                  </a:moveTo>
                  <a:lnTo>
                    <a:pt x="28" y="10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0" y="75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8" name="Freeform 72"/>
            <p:cNvSpPr>
              <a:spLocks/>
            </p:cNvSpPr>
            <p:nvPr userDrawn="1"/>
          </p:nvSpPr>
          <p:spPr bwMode="black">
            <a:xfrm>
              <a:off x="4357688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29" name="Freeform 73"/>
            <p:cNvSpPr>
              <a:spLocks noEditPoints="1"/>
            </p:cNvSpPr>
            <p:nvPr userDrawn="1"/>
          </p:nvSpPr>
          <p:spPr bwMode="black">
            <a:xfrm>
              <a:off x="4491038" y="5792788"/>
              <a:ext cx="122238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60 w 71"/>
                <a:gd name="T7" fmla="*/ 6 h 96"/>
                <a:gd name="T8" fmla="*/ 69 w 71"/>
                <a:gd name="T9" fmla="*/ 27 h 96"/>
                <a:gd name="T10" fmla="*/ 62 w 71"/>
                <a:gd name="T11" fmla="*/ 45 h 96"/>
                <a:gd name="T12" fmla="*/ 55 w 71"/>
                <a:gd name="T13" fmla="*/ 50 h 96"/>
                <a:gd name="T14" fmla="*/ 64 w 71"/>
                <a:gd name="T15" fmla="*/ 58 h 96"/>
                <a:gd name="T16" fmla="*/ 67 w 71"/>
                <a:gd name="T17" fmla="*/ 68 h 96"/>
                <a:gd name="T18" fmla="*/ 68 w 71"/>
                <a:gd name="T19" fmla="*/ 82 h 96"/>
                <a:gd name="T20" fmla="*/ 70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9 w 71"/>
                <a:gd name="T27" fmla="*/ 90 h 96"/>
                <a:gd name="T28" fmla="*/ 48 w 71"/>
                <a:gd name="T29" fmla="*/ 78 h 96"/>
                <a:gd name="T30" fmla="*/ 45 w 71"/>
                <a:gd name="T31" fmla="*/ 64 h 96"/>
                <a:gd name="T32" fmla="*/ 39 w 71"/>
                <a:gd name="T33" fmla="*/ 59 h 96"/>
                <a:gd name="T34" fmla="*/ 33 w 71"/>
                <a:gd name="T35" fmla="*/ 58 h 96"/>
                <a:gd name="T36" fmla="*/ 21 w 71"/>
                <a:gd name="T37" fmla="*/ 58 h 96"/>
                <a:gd name="T38" fmla="*/ 21 w 71"/>
                <a:gd name="T39" fmla="*/ 96 h 96"/>
                <a:gd name="T40" fmla="*/ 0 w 71"/>
                <a:gd name="T41" fmla="*/ 96 h 96"/>
                <a:gd name="T42" fmla="*/ 21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3 w 71"/>
                <a:gd name="T51" fmla="*/ 18 h 96"/>
                <a:gd name="T52" fmla="*/ 33 w 71"/>
                <a:gd name="T53" fmla="*/ 16 h 96"/>
                <a:gd name="T54" fmla="*/ 21 w 71"/>
                <a:gd name="T55" fmla="*/ 16 h 96"/>
                <a:gd name="T56" fmla="*/ 21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7" y="0"/>
                    <a:pt x="54" y="2"/>
                    <a:pt x="60" y="6"/>
                  </a:cubicBezTo>
                  <a:cubicBezTo>
                    <a:pt x="66" y="11"/>
                    <a:pt x="69" y="18"/>
                    <a:pt x="69" y="27"/>
                  </a:cubicBezTo>
                  <a:cubicBezTo>
                    <a:pt x="69" y="34"/>
                    <a:pt x="66" y="40"/>
                    <a:pt x="62" y="45"/>
                  </a:cubicBezTo>
                  <a:cubicBezTo>
                    <a:pt x="60" y="47"/>
                    <a:pt x="58" y="49"/>
                    <a:pt x="55" y="50"/>
                  </a:cubicBezTo>
                  <a:cubicBezTo>
                    <a:pt x="59" y="52"/>
                    <a:pt x="62" y="54"/>
                    <a:pt x="64" y="58"/>
                  </a:cubicBezTo>
                  <a:cubicBezTo>
                    <a:pt x="65" y="60"/>
                    <a:pt x="66" y="63"/>
                    <a:pt x="67" y="68"/>
                  </a:cubicBezTo>
                  <a:cubicBezTo>
                    <a:pt x="67" y="69"/>
                    <a:pt x="68" y="74"/>
                    <a:pt x="68" y="82"/>
                  </a:cubicBezTo>
                  <a:cubicBezTo>
                    <a:pt x="69" y="87"/>
                    <a:pt x="69" y="90"/>
                    <a:pt x="70" y="92"/>
                  </a:cubicBezTo>
                  <a:cubicBezTo>
                    <a:pt x="70" y="93"/>
                    <a:pt x="71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4"/>
                    <a:pt x="49" y="92"/>
                    <a:pt x="49" y="90"/>
                  </a:cubicBezTo>
                  <a:cubicBezTo>
                    <a:pt x="49" y="89"/>
                    <a:pt x="48" y="85"/>
                    <a:pt x="48" y="78"/>
                  </a:cubicBezTo>
                  <a:cubicBezTo>
                    <a:pt x="47" y="71"/>
                    <a:pt x="47" y="67"/>
                    <a:pt x="45" y="64"/>
                  </a:cubicBezTo>
                  <a:cubicBezTo>
                    <a:pt x="44" y="61"/>
                    <a:pt x="42" y="59"/>
                    <a:pt x="39" y="59"/>
                  </a:cubicBezTo>
                  <a:cubicBezTo>
                    <a:pt x="38" y="58"/>
                    <a:pt x="35" y="58"/>
                    <a:pt x="33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96"/>
                    <a:pt x="21" y="96"/>
                    <a:pt x="21" y="96"/>
                  </a:cubicBezTo>
                  <a:lnTo>
                    <a:pt x="0" y="96"/>
                  </a:lnTo>
                  <a:close/>
                  <a:moveTo>
                    <a:pt x="21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3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3" y="18"/>
                  </a:cubicBezTo>
                  <a:cubicBezTo>
                    <a:pt x="41" y="17"/>
                    <a:pt x="38" y="16"/>
                    <a:pt x="33" y="16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21" y="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0" name="Freeform 74"/>
            <p:cNvSpPr>
              <a:spLocks noEditPoints="1"/>
            </p:cNvSpPr>
            <p:nvPr userDrawn="1"/>
          </p:nvSpPr>
          <p:spPr bwMode="black">
            <a:xfrm>
              <a:off x="4640263" y="5792788"/>
              <a:ext cx="117475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1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29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29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1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7" y="17"/>
                    <a:pt x="34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1" name="Freeform 75"/>
            <p:cNvSpPr>
              <a:spLocks/>
            </p:cNvSpPr>
            <p:nvPr userDrawn="1"/>
          </p:nvSpPr>
          <p:spPr bwMode="black">
            <a:xfrm>
              <a:off x="4781550" y="5792788"/>
              <a:ext cx="36513" cy="165100"/>
            </a:xfrm>
            <a:custGeom>
              <a:avLst/>
              <a:gdLst>
                <a:gd name="T0" fmla="*/ 0 w 23"/>
                <a:gd name="T1" fmla="*/ 104 h 104"/>
                <a:gd name="T2" fmla="*/ 0 w 23"/>
                <a:gd name="T3" fmla="*/ 0 h 104"/>
                <a:gd name="T4" fmla="*/ 11 w 23"/>
                <a:gd name="T5" fmla="*/ 0 h 104"/>
                <a:gd name="T6" fmla="*/ 23 w 23"/>
                <a:gd name="T7" fmla="*/ 0 h 104"/>
                <a:gd name="T8" fmla="*/ 23 w 23"/>
                <a:gd name="T9" fmla="*/ 104 h 104"/>
                <a:gd name="T10" fmla="*/ 0 w 2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4">
                  <a:moveTo>
                    <a:pt x="0" y="10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2" name="Freeform 76"/>
            <p:cNvSpPr>
              <a:spLocks/>
            </p:cNvSpPr>
            <p:nvPr userDrawn="1"/>
          </p:nvSpPr>
          <p:spPr bwMode="black">
            <a:xfrm>
              <a:off x="4849813" y="5792788"/>
              <a:ext cx="120650" cy="165100"/>
            </a:xfrm>
            <a:custGeom>
              <a:avLst/>
              <a:gdLst>
                <a:gd name="T0" fmla="*/ 0 w 76"/>
                <a:gd name="T1" fmla="*/ 104 h 104"/>
                <a:gd name="T2" fmla="*/ 0 w 76"/>
                <a:gd name="T3" fmla="*/ 0 h 104"/>
                <a:gd name="T4" fmla="*/ 22 w 76"/>
                <a:gd name="T5" fmla="*/ 0 h 104"/>
                <a:gd name="T6" fmla="*/ 54 w 76"/>
                <a:gd name="T7" fmla="*/ 66 h 104"/>
                <a:gd name="T8" fmla="*/ 54 w 76"/>
                <a:gd name="T9" fmla="*/ 0 h 104"/>
                <a:gd name="T10" fmla="*/ 76 w 76"/>
                <a:gd name="T11" fmla="*/ 0 h 104"/>
                <a:gd name="T12" fmla="*/ 76 w 76"/>
                <a:gd name="T13" fmla="*/ 104 h 104"/>
                <a:gd name="T14" fmla="*/ 54 w 76"/>
                <a:gd name="T15" fmla="*/ 104 h 104"/>
                <a:gd name="T16" fmla="*/ 21 w 76"/>
                <a:gd name="T17" fmla="*/ 37 h 104"/>
                <a:gd name="T18" fmla="*/ 21 w 76"/>
                <a:gd name="T19" fmla="*/ 104 h 104"/>
                <a:gd name="T20" fmla="*/ 0 w 7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4" y="66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3" name="Freeform 77"/>
            <p:cNvSpPr>
              <a:spLocks noEditPoints="1"/>
            </p:cNvSpPr>
            <p:nvPr userDrawn="1"/>
          </p:nvSpPr>
          <p:spPr bwMode="black">
            <a:xfrm>
              <a:off x="5002213" y="5792788"/>
              <a:ext cx="127000" cy="165100"/>
            </a:xfrm>
            <a:custGeom>
              <a:avLst/>
              <a:gdLst>
                <a:gd name="T0" fmla="*/ 0 w 74"/>
                <a:gd name="T1" fmla="*/ 96 h 96"/>
                <a:gd name="T2" fmla="*/ 0 w 74"/>
                <a:gd name="T3" fmla="*/ 0 h 96"/>
                <a:gd name="T4" fmla="*/ 29 w 74"/>
                <a:gd name="T5" fmla="*/ 0 h 96"/>
                <a:gd name="T6" fmla="*/ 60 w 74"/>
                <a:gd name="T7" fmla="*/ 10 h 96"/>
                <a:gd name="T8" fmla="*/ 74 w 74"/>
                <a:gd name="T9" fmla="*/ 48 h 96"/>
                <a:gd name="T10" fmla="*/ 61 w 74"/>
                <a:gd name="T11" fmla="*/ 85 h 96"/>
                <a:gd name="T12" fmla="*/ 45 w 74"/>
                <a:gd name="T13" fmla="*/ 94 h 96"/>
                <a:gd name="T14" fmla="*/ 29 w 74"/>
                <a:gd name="T15" fmla="*/ 96 h 96"/>
                <a:gd name="T16" fmla="*/ 0 w 74"/>
                <a:gd name="T17" fmla="*/ 96 h 96"/>
                <a:gd name="T18" fmla="*/ 20 w 74"/>
                <a:gd name="T19" fmla="*/ 78 h 96"/>
                <a:gd name="T20" fmla="*/ 30 w 74"/>
                <a:gd name="T21" fmla="*/ 78 h 96"/>
                <a:gd name="T22" fmla="*/ 45 w 74"/>
                <a:gd name="T23" fmla="*/ 73 h 96"/>
                <a:gd name="T24" fmla="*/ 53 w 74"/>
                <a:gd name="T25" fmla="*/ 47 h 96"/>
                <a:gd name="T26" fmla="*/ 47 w 74"/>
                <a:gd name="T27" fmla="*/ 25 h 96"/>
                <a:gd name="T28" fmla="*/ 29 w 74"/>
                <a:gd name="T29" fmla="*/ 17 h 96"/>
                <a:gd name="T30" fmla="*/ 20 w 74"/>
                <a:gd name="T31" fmla="*/ 17 h 96"/>
                <a:gd name="T32" fmla="*/ 20 w 74"/>
                <a:gd name="T3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2" y="0"/>
                    <a:pt x="53" y="3"/>
                    <a:pt x="60" y="10"/>
                  </a:cubicBezTo>
                  <a:cubicBezTo>
                    <a:pt x="69" y="19"/>
                    <a:pt x="74" y="31"/>
                    <a:pt x="74" y="48"/>
                  </a:cubicBezTo>
                  <a:cubicBezTo>
                    <a:pt x="74" y="63"/>
                    <a:pt x="69" y="76"/>
                    <a:pt x="61" y="85"/>
                  </a:cubicBezTo>
                  <a:cubicBezTo>
                    <a:pt x="56" y="89"/>
                    <a:pt x="51" y="92"/>
                    <a:pt x="45" y="94"/>
                  </a:cubicBezTo>
                  <a:cubicBezTo>
                    <a:pt x="40" y="95"/>
                    <a:pt x="35" y="96"/>
                    <a:pt x="29" y="96"/>
                  </a:cubicBezTo>
                  <a:lnTo>
                    <a:pt x="0" y="96"/>
                  </a:lnTo>
                  <a:close/>
                  <a:moveTo>
                    <a:pt x="20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7" y="78"/>
                    <a:pt x="42" y="76"/>
                    <a:pt x="45" y="73"/>
                  </a:cubicBezTo>
                  <a:cubicBezTo>
                    <a:pt x="51" y="67"/>
                    <a:pt x="53" y="59"/>
                    <a:pt x="53" y="47"/>
                  </a:cubicBezTo>
                  <a:cubicBezTo>
                    <a:pt x="53" y="38"/>
                    <a:pt x="51" y="30"/>
                    <a:pt x="47" y="25"/>
                  </a:cubicBezTo>
                  <a:cubicBezTo>
                    <a:pt x="43" y="20"/>
                    <a:pt x="37" y="17"/>
                    <a:pt x="29" y="17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20" y="78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4" name="Freeform 78"/>
            <p:cNvSpPr>
              <a:spLocks/>
            </p:cNvSpPr>
            <p:nvPr userDrawn="1"/>
          </p:nvSpPr>
          <p:spPr bwMode="black">
            <a:xfrm>
              <a:off x="5153025" y="5792788"/>
              <a:ext cx="106363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5" name="Freeform 79"/>
            <p:cNvSpPr>
              <a:spLocks/>
            </p:cNvSpPr>
            <p:nvPr userDrawn="1"/>
          </p:nvSpPr>
          <p:spPr bwMode="black">
            <a:xfrm>
              <a:off x="5276850" y="5792788"/>
              <a:ext cx="114300" cy="165100"/>
            </a:xfrm>
            <a:custGeom>
              <a:avLst/>
              <a:gdLst>
                <a:gd name="T0" fmla="*/ 26 w 72"/>
                <a:gd name="T1" fmla="*/ 104 h 104"/>
                <a:gd name="T2" fmla="*/ 26 w 72"/>
                <a:gd name="T3" fmla="*/ 19 h 104"/>
                <a:gd name="T4" fmla="*/ 0 w 72"/>
                <a:gd name="T5" fmla="*/ 19 h 104"/>
                <a:gd name="T6" fmla="*/ 0 w 72"/>
                <a:gd name="T7" fmla="*/ 0 h 104"/>
                <a:gd name="T8" fmla="*/ 72 w 72"/>
                <a:gd name="T9" fmla="*/ 0 h 104"/>
                <a:gd name="T10" fmla="*/ 72 w 72"/>
                <a:gd name="T11" fmla="*/ 19 h 104"/>
                <a:gd name="T12" fmla="*/ 47 w 72"/>
                <a:gd name="T13" fmla="*/ 19 h 104"/>
                <a:gd name="T14" fmla="*/ 47 w 72"/>
                <a:gd name="T15" fmla="*/ 104 h 104"/>
                <a:gd name="T16" fmla="*/ 26 w 72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04">
                  <a:moveTo>
                    <a:pt x="26" y="104"/>
                  </a:move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9"/>
                  </a:lnTo>
                  <a:lnTo>
                    <a:pt x="47" y="19"/>
                  </a:lnTo>
                  <a:lnTo>
                    <a:pt x="47" y="104"/>
                  </a:lnTo>
                  <a:lnTo>
                    <a:pt x="26" y="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6" name="Freeform 80"/>
            <p:cNvSpPr>
              <a:spLocks/>
            </p:cNvSpPr>
            <p:nvPr userDrawn="1"/>
          </p:nvSpPr>
          <p:spPr bwMode="black">
            <a:xfrm>
              <a:off x="5400675" y="5922963"/>
              <a:ext cx="36513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00515" y="377799"/>
            <a:ext cx="10090784" cy="771045"/>
          </a:xfrm>
          <a:noFill/>
        </p:spPr>
        <p:txBody>
          <a:bodyPr wrap="square" lIns="0" tIns="0">
            <a:spAutoFit/>
          </a:bodyPr>
          <a:lstStyle>
            <a:lvl1pPr>
              <a:defRPr sz="5567" baseline="0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Inhalt/Agenda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vertikal">
    <p:bg>
      <p:bgPr>
        <a:blipFill dpi="0" rotWithShape="1">
          <a:blip r:embed="rId3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 userDrawn="1">
            <p:extLst/>
          </p:nvPr>
        </p:nvGraphicFramePr>
        <p:xfrm>
          <a:off x="1474" y="1853"/>
          <a:ext cx="1473" cy="1851"/>
        </p:xfrm>
        <a:graphic>
          <a:graphicData uri="http://schemas.openxmlformats.org/presentationml/2006/ole">
            <p:oleObj spid="_x0000_s12324" name="think-cell Folie" r:id="rId4" imgW="360" imgH="360" progId="">
              <p:embed/>
            </p:oleObj>
          </a:graphicData>
        </a:graphic>
      </p:graphicFrame>
      <p:sp>
        <p:nvSpPr>
          <p:cNvPr id="2" name="Rechteck 1"/>
          <p:cNvSpPr/>
          <p:nvPr userDrawn="1"/>
        </p:nvSpPr>
        <p:spPr bwMode="white">
          <a:xfrm>
            <a:off x="5345770" y="1"/>
            <a:ext cx="5346044" cy="755967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66812" tIns="66812" rIns="66812" bIns="66812" rtlCol="0" anchor="ctr"/>
          <a:lstStyle/>
          <a:p>
            <a:pPr indent="2946" algn="ctr" defTabSz="42432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67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12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00515" y="377798"/>
            <a:ext cx="4744739" cy="5670683"/>
          </a:xfrm>
          <a:noFill/>
        </p:spPr>
        <p:txBody>
          <a:bodyPr wrap="square" lIns="0" tIns="0">
            <a:noAutofit/>
          </a:bodyPr>
          <a:lstStyle>
            <a:lvl1pPr>
              <a:defRPr sz="5567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Inhalt/</a:t>
            </a:r>
            <a:br>
              <a:rPr lang="de-DE" dirty="0"/>
            </a:br>
            <a:r>
              <a:rPr lang="de-DE" dirty="0"/>
              <a:t>Agenda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Living Magent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platzhalter 1"/>
          <p:cNvSpPr>
            <a:spLocks noGrp="1"/>
          </p:cNvSpPr>
          <p:nvPr>
            <p:ph type="ctrTitle" hasCustomPrompt="1"/>
          </p:nvPr>
        </p:nvSpPr>
        <p:spPr bwMode="black">
          <a:xfrm>
            <a:off x="300515" y="2055669"/>
            <a:ext cx="10090784" cy="1542089"/>
          </a:xfrm>
          <a:noFill/>
        </p:spPr>
        <p:txBody>
          <a:bodyPr wrap="square" lIns="0" tIns="0">
            <a:spAutoFit/>
          </a:bodyPr>
          <a:lstStyle>
            <a:lvl1pPr>
              <a:defRPr sz="5567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TeleGrotesk Headline Ultra </a:t>
            </a:r>
            <a:br>
              <a:rPr lang="de-DE" dirty="0"/>
            </a:br>
            <a:r>
              <a:rPr lang="de-DE" dirty="0"/>
              <a:t>60 (75) 90 PT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rennfolie vertikal">
    <p:bg>
      <p:bgPr>
        <a:blipFill dpi="0" rotWithShape="1">
          <a:blip r:embed="rId2" cstate="screen">
            <a:lum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>
            <a:fillRect r="4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gray">
          <a:xfrm>
            <a:off x="5345907" y="0"/>
            <a:ext cx="5345906" cy="7557915"/>
          </a:xfrm>
          <a:prstGeom prst="rect">
            <a:avLst/>
          </a:prstGeom>
          <a:solidFill>
            <a:schemeClr val="bg1"/>
          </a:solidFill>
          <a:ln w="19050" algn="ctr">
            <a:noFill/>
            <a:miter lim="800000"/>
            <a:headEnd/>
            <a:tailEnd/>
          </a:ln>
          <a:effectLst/>
        </p:spPr>
        <p:txBody>
          <a:bodyPr lIns="66812" tIns="66812" rIns="66812" bIns="66812" rtlCol="0" anchor="ctr"/>
          <a:lstStyle/>
          <a:p>
            <a:pPr indent="2946" algn="ctr" defTabSz="424322" fontAlgn="base">
              <a:lnSpc>
                <a:spcPct val="104000"/>
              </a:lnSpc>
              <a:spcBef>
                <a:spcPct val="25000"/>
              </a:spcBef>
              <a:spcAft>
                <a:spcPct val="0"/>
              </a:spcAft>
              <a:buClr>
                <a:srgbClr val="E20074"/>
              </a:buClr>
              <a:buSzPct val="75000"/>
            </a:pPr>
            <a:endParaRPr lang="de-DE" sz="1670" dirty="0">
              <a:solidFill>
                <a:srgbClr val="4B4B4B"/>
              </a:solidFill>
              <a:cs typeface="Arial" charset="0"/>
            </a:endParaRPr>
          </a:p>
        </p:txBody>
      </p:sp>
      <p:sp>
        <p:nvSpPr>
          <p:cNvPr id="6" name="Titelplatzhalter 1"/>
          <p:cNvSpPr>
            <a:spLocks noGrp="1"/>
          </p:cNvSpPr>
          <p:nvPr>
            <p:ph type="ctrTitle" hasCustomPrompt="1"/>
          </p:nvPr>
        </p:nvSpPr>
        <p:spPr bwMode="gray">
          <a:xfrm>
            <a:off x="5646421" y="377799"/>
            <a:ext cx="4744878" cy="6048481"/>
          </a:xfrm>
          <a:noFill/>
        </p:spPr>
        <p:txBody>
          <a:bodyPr wrap="square" lIns="0" tIns="0" anchor="ctr">
            <a:noAutofit/>
          </a:bodyPr>
          <a:lstStyle>
            <a:lvl1pPr>
              <a:defRPr sz="4176" baseline="0" smtClean="0">
                <a:solidFill>
                  <a:schemeClr val="tx2"/>
                </a:solidFill>
                <a:latin typeface="TeleGrotesk Headline" pitchFamily="2" charset="0"/>
              </a:defRPr>
            </a:lvl1pPr>
          </a:lstStyle>
          <a:p>
            <a:r>
              <a:rPr lang="de-DE" dirty="0"/>
              <a:t>01</a:t>
            </a:r>
            <a:br>
              <a:rPr lang="de-DE" dirty="0"/>
            </a:br>
            <a:r>
              <a:rPr lang="de-DE" dirty="0" err="1"/>
              <a:t>TeleGrotesk</a:t>
            </a:r>
            <a:r>
              <a:rPr lang="de-DE" dirty="0"/>
              <a:t> Headline</a:t>
            </a:r>
            <a:br>
              <a:rPr lang="de-DE" dirty="0"/>
            </a:br>
            <a:r>
              <a:rPr lang="de-DE" dirty="0"/>
              <a:t>(45) 60 PT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0653" y="293979"/>
            <a:ext cx="10088581" cy="587959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DE" dirty="0" err="1"/>
              <a:t>TeleGrotesk</a:t>
            </a:r>
            <a:r>
              <a:rPr lang="de-DE" dirty="0"/>
              <a:t> Headline Ultra 28 (32) 40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(1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0651" y="293979"/>
            <a:ext cx="10088581" cy="587959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DE" dirty="0" err="1"/>
              <a:t>TeleGrotesk</a:t>
            </a:r>
            <a:r>
              <a:rPr lang="de-DE" dirty="0"/>
              <a:t> Headline Ultra 28 (32) 40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00652" y="1722316"/>
            <a:ext cx="10088581" cy="4703964"/>
          </a:xfrm>
        </p:spPr>
        <p:txBody>
          <a:bodyPr/>
          <a:lstStyle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xt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0652" y="293979"/>
            <a:ext cx="10088581" cy="587959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DE" dirty="0" err="1"/>
              <a:t>TeleGrotesk</a:t>
            </a:r>
            <a:r>
              <a:rPr lang="de-DE" dirty="0"/>
              <a:t> Headline Ultra 28 (32) 40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653" y="1722316"/>
            <a:ext cx="4978964" cy="4703964"/>
          </a:xfrm>
        </p:spPr>
        <p:txBody>
          <a:bodyPr/>
          <a:lstStyle>
            <a:lvl1pPr>
              <a:defRPr sz="1670"/>
            </a:lvl1pPr>
            <a:lvl2pPr>
              <a:defRPr sz="1670"/>
            </a:lvl2pPr>
            <a:lvl3pPr>
              <a:buClr>
                <a:schemeClr val="tx1"/>
              </a:buClr>
              <a:defRPr sz="1670"/>
            </a:lvl3pPr>
            <a:lvl4pPr>
              <a:buClr>
                <a:schemeClr val="tx1"/>
              </a:buClr>
              <a:defRPr sz="1670"/>
            </a:lvl4pPr>
            <a:lvl5pPr>
              <a:buClr>
                <a:schemeClr val="tx1"/>
              </a:buCl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2196" y="1722316"/>
            <a:ext cx="4977479" cy="4703964"/>
          </a:xfrm>
        </p:spPr>
        <p:txBody>
          <a:bodyPr/>
          <a:lstStyle>
            <a:lvl1pPr>
              <a:defRPr sz="1670"/>
            </a:lvl1pPr>
            <a:lvl2pPr>
              <a:defRPr sz="1670"/>
            </a:lvl2pPr>
            <a:lvl3pPr>
              <a:buClr>
                <a:schemeClr val="tx1"/>
              </a:buClr>
              <a:defRPr sz="1670"/>
            </a:lvl3pPr>
            <a:lvl4pPr>
              <a:buClr>
                <a:schemeClr val="tx1"/>
              </a:buClr>
              <a:defRPr sz="1670"/>
            </a:lvl4pPr>
            <a:lvl5pPr>
              <a:buClr>
                <a:schemeClr val="tx1"/>
              </a:buCl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0652" y="293979"/>
            <a:ext cx="10088581" cy="587959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DE" dirty="0" err="1"/>
              <a:t>TeleGrotesk</a:t>
            </a:r>
            <a:r>
              <a:rPr lang="de-DE" dirty="0"/>
              <a:t> Headline Ultra 28 (32) 40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653" y="1722316"/>
            <a:ext cx="3273778" cy="4703964"/>
          </a:xfrm>
        </p:spPr>
        <p:txBody>
          <a:bodyPr/>
          <a:lstStyle>
            <a:lvl1pPr>
              <a:defRPr sz="1670"/>
            </a:lvl1pPr>
            <a:lvl2pPr>
              <a:defRPr sz="1670"/>
            </a:lvl2pPr>
            <a:lvl3pPr>
              <a:buClr>
                <a:schemeClr val="tx1"/>
              </a:buClr>
              <a:defRPr sz="1670"/>
            </a:lvl3pPr>
            <a:lvl4pPr>
              <a:buClr>
                <a:schemeClr val="tx1"/>
              </a:buClr>
              <a:defRPr sz="1670"/>
            </a:lvl4pPr>
            <a:lvl5pPr>
              <a:buClr>
                <a:schemeClr val="tx1"/>
              </a:buCl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115897" y="1722316"/>
            <a:ext cx="3273778" cy="4703964"/>
          </a:xfrm>
        </p:spPr>
        <p:txBody>
          <a:bodyPr/>
          <a:lstStyle>
            <a:lvl1pPr>
              <a:defRPr sz="1670"/>
            </a:lvl1pPr>
            <a:lvl2pPr>
              <a:defRPr sz="1670"/>
            </a:lvl2pPr>
            <a:lvl3pPr>
              <a:buClr>
                <a:schemeClr val="tx1"/>
              </a:buClr>
              <a:defRPr sz="1670"/>
            </a:lvl3pPr>
            <a:lvl4pPr>
              <a:buClr>
                <a:schemeClr val="tx1"/>
              </a:buClr>
              <a:defRPr sz="1670"/>
            </a:lvl4pPr>
            <a:lvl5pPr>
              <a:buClr>
                <a:schemeClr val="tx1"/>
              </a:buCl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3708275" y="1722317"/>
            <a:ext cx="3273778" cy="47039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0652" y="293979"/>
            <a:ext cx="10088581" cy="587959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DE" dirty="0" err="1"/>
              <a:t>TeleGrotesk</a:t>
            </a:r>
            <a:r>
              <a:rPr lang="de-DE" dirty="0"/>
              <a:t> Headline Ultra 28 (32) 40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653" y="1722316"/>
            <a:ext cx="2421928" cy="4703964"/>
          </a:xfrm>
        </p:spPr>
        <p:txBody>
          <a:bodyPr/>
          <a:lstStyle>
            <a:lvl1pPr>
              <a:defRPr sz="1670"/>
            </a:lvl1pPr>
            <a:lvl2pPr>
              <a:defRPr sz="1670"/>
            </a:lvl2pPr>
            <a:lvl3pPr>
              <a:buClr>
                <a:schemeClr val="tx1"/>
              </a:buClr>
              <a:defRPr sz="1670"/>
            </a:lvl3pPr>
            <a:lvl4pPr>
              <a:buClr>
                <a:schemeClr val="tx1"/>
              </a:buClr>
              <a:defRPr sz="1670"/>
            </a:lvl4pPr>
            <a:lvl5pPr>
              <a:buClr>
                <a:schemeClr val="tx1"/>
              </a:buCl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412049" y="1722316"/>
            <a:ext cx="2421928" cy="4703964"/>
          </a:xfrm>
        </p:spPr>
        <p:txBody>
          <a:bodyPr/>
          <a:lstStyle>
            <a:lvl1pPr>
              <a:defRPr sz="1670"/>
            </a:lvl1pPr>
            <a:lvl2pPr>
              <a:defRPr sz="1670"/>
            </a:lvl2pPr>
            <a:lvl3pPr>
              <a:buClr>
                <a:schemeClr val="tx1"/>
              </a:buClr>
              <a:defRPr sz="1670"/>
            </a:lvl3pPr>
            <a:lvl4pPr>
              <a:buClr>
                <a:schemeClr val="tx1"/>
              </a:buClr>
              <a:defRPr sz="1670"/>
            </a:lvl4pPr>
            <a:lvl5pPr>
              <a:buClr>
                <a:schemeClr val="tx1"/>
              </a:buCl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quarter" idx="13"/>
          </p:nvPr>
        </p:nvSpPr>
        <p:spPr>
          <a:xfrm>
            <a:off x="2856351" y="1722317"/>
            <a:ext cx="2421928" cy="470396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/>
          </p:nvPr>
        </p:nvSpPr>
        <p:spPr>
          <a:xfrm>
            <a:off x="7967747" y="1722316"/>
            <a:ext cx="2421928" cy="4703964"/>
          </a:xfrm>
        </p:spPr>
        <p:txBody>
          <a:bodyPr/>
          <a:lstStyle>
            <a:lvl1pPr>
              <a:defRPr sz="1670"/>
            </a:lvl1pPr>
            <a:lvl2pPr>
              <a:defRPr sz="1670"/>
            </a:lvl2pPr>
            <a:lvl3pPr>
              <a:buClr>
                <a:schemeClr val="tx1"/>
              </a:buClr>
              <a:defRPr sz="1670"/>
            </a:lvl3pPr>
            <a:lvl4pPr>
              <a:buClr>
                <a:schemeClr val="tx1"/>
              </a:buClr>
              <a:defRPr sz="1670"/>
            </a:lvl4pPr>
            <a:lvl5pPr>
              <a:buClr>
                <a:schemeClr val="tx1"/>
              </a:buCl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0691813" cy="7559675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0652" y="293979"/>
            <a:ext cx="4978965" cy="942089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DE" dirty="0" err="1"/>
              <a:t>TeleGrotesk</a:t>
            </a:r>
            <a:r>
              <a:rPr lang="de-DE" dirty="0"/>
              <a:t> Headline Ultra 28 (32) 40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653" y="1722317"/>
            <a:ext cx="4978964" cy="4703962"/>
          </a:xfrm>
        </p:spPr>
        <p:txBody>
          <a:bodyPr anchor="ctr"/>
          <a:lstStyle>
            <a:lvl1pPr>
              <a:defRPr sz="1670"/>
            </a:lvl1pPr>
            <a:lvl2pPr>
              <a:defRPr sz="1670"/>
            </a:lvl2pPr>
            <a:lvl3pPr>
              <a:buClr>
                <a:schemeClr val="tx1"/>
              </a:buClr>
              <a:defRPr sz="1670"/>
            </a:lvl3pPr>
            <a:lvl4pPr>
              <a:buClr>
                <a:schemeClr val="tx1"/>
              </a:buClr>
              <a:defRPr sz="1670"/>
            </a:lvl4pPr>
            <a:lvl5pPr>
              <a:buClr>
                <a:schemeClr val="tx1"/>
              </a:buCl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5412196" y="1"/>
            <a:ext cx="5279617" cy="7559675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884671"/>
            <a:ext cx="9221689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059035"/>
            <a:ext cx="9221689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/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und Text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412335" y="293979"/>
            <a:ext cx="4978965" cy="942089"/>
          </a:xfrm>
        </p:spPr>
        <p:txBody>
          <a:bodyPr/>
          <a:lstStyle>
            <a:lvl1pPr marL="0" indent="0">
              <a:defRPr/>
            </a:lvl1pPr>
          </a:lstStyle>
          <a:p>
            <a:r>
              <a:rPr lang="de-DE" dirty="0" err="1"/>
              <a:t>TeleGrotesk</a:t>
            </a:r>
            <a:r>
              <a:rPr lang="de-DE" dirty="0"/>
              <a:t> Headline Ultra 28 (32) 40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412335" y="1731206"/>
            <a:ext cx="4978964" cy="4695074"/>
          </a:xfrm>
        </p:spPr>
        <p:txBody>
          <a:bodyPr anchor="ctr"/>
          <a:lstStyle>
            <a:lvl1pPr>
              <a:defRPr sz="1670"/>
            </a:lvl1pPr>
            <a:lvl2pPr>
              <a:defRPr sz="1670"/>
            </a:lvl2pPr>
            <a:lvl3pPr>
              <a:buClr>
                <a:schemeClr val="tx1"/>
              </a:buClr>
              <a:defRPr sz="1670"/>
            </a:lvl3pPr>
            <a:lvl4pPr>
              <a:buClr>
                <a:schemeClr val="tx1"/>
              </a:buClr>
              <a:defRPr sz="1670"/>
            </a:lvl4pPr>
            <a:lvl5pPr>
              <a:buClr>
                <a:schemeClr val="tx1"/>
              </a:buClr>
              <a:defRPr sz="1670"/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5279617" cy="7559675"/>
          </a:xfrm>
        </p:spPr>
        <p:txBody>
          <a:bodyPr/>
          <a:lstStyle/>
          <a:p>
            <a:r>
              <a:rPr lang="de-DE"/>
              <a:t>Bild auf Platzhalter ziehen oder durch Klicken auf Symbol hinzufügen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 Tischvor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3"/>
          <p:cNvSpPr>
            <a:spLocks/>
          </p:cNvSpPr>
          <p:nvPr userDrawn="1"/>
        </p:nvSpPr>
        <p:spPr bwMode="invGray">
          <a:xfrm>
            <a:off x="300653" y="3439197"/>
            <a:ext cx="10088581" cy="2609284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33624" tIns="66812" rIns="133624" bIns="66812"/>
          <a:lstStyle/>
          <a:p>
            <a:pPr defTabSz="534714" fontAlgn="base">
              <a:lnSpc>
                <a:spcPts val="3712"/>
              </a:lnSpc>
              <a:spcBef>
                <a:spcPct val="0"/>
              </a:spcBef>
              <a:spcAft>
                <a:spcPct val="0"/>
              </a:spcAft>
            </a:pPr>
            <a:endParaRPr lang="de-DE" sz="3712" dirty="0">
              <a:solidFill>
                <a:srgbClr val="E20074"/>
              </a:solidFill>
              <a:latin typeface="TeleGrotesk Headline Ultra" pitchFamily="2" charset="0"/>
              <a:cs typeface="Arial"/>
            </a:endParaRPr>
          </a:p>
        </p:txBody>
      </p:sp>
      <p:sp>
        <p:nvSpPr>
          <p:cNvPr id="13" name="Titel 3"/>
          <p:cNvSpPr>
            <a:spLocks/>
          </p:cNvSpPr>
          <p:nvPr userDrawn="1"/>
        </p:nvSpPr>
        <p:spPr bwMode="invGray">
          <a:xfrm>
            <a:off x="300654" y="2148803"/>
            <a:ext cx="9665580" cy="3899678"/>
          </a:xfrm>
          <a:prstGeom prst="rect">
            <a:avLst/>
          </a:prstGeom>
          <a:solidFill>
            <a:srgbClr val="E20074">
              <a:alpha val="70000"/>
            </a:srgbClr>
          </a:solidFill>
          <a:ln w="9525">
            <a:noFill/>
            <a:miter lim="800000"/>
            <a:headEnd/>
            <a:tailEnd/>
          </a:ln>
        </p:spPr>
        <p:txBody>
          <a:bodyPr lIns="133624" tIns="66812" rIns="133624" bIns="66812"/>
          <a:lstStyle/>
          <a:p>
            <a:pPr defTabSz="534714" fontAlgn="base">
              <a:lnSpc>
                <a:spcPts val="3712"/>
              </a:lnSpc>
              <a:spcBef>
                <a:spcPct val="0"/>
              </a:spcBef>
              <a:spcAft>
                <a:spcPct val="0"/>
              </a:spcAft>
            </a:pPr>
            <a:endParaRPr lang="de-DE" sz="3712" dirty="0">
              <a:solidFill>
                <a:srgbClr val="E20074"/>
              </a:solidFill>
              <a:latin typeface="TeleGrotesk Headline Ultra" pitchFamily="2" charset="0"/>
              <a:cs typeface="Arial"/>
            </a:endParaRPr>
          </a:p>
        </p:txBody>
      </p:sp>
      <p:sp>
        <p:nvSpPr>
          <p:cNvPr id="45058" name="Titelplatzhalter 1"/>
          <p:cNvSpPr>
            <a:spLocks noGrp="1"/>
          </p:cNvSpPr>
          <p:nvPr>
            <p:ph type="ctrTitle" hasCustomPrompt="1"/>
          </p:nvPr>
        </p:nvSpPr>
        <p:spPr bwMode="ltGray">
          <a:xfrm>
            <a:off x="300653" y="2511967"/>
            <a:ext cx="9019409" cy="3536514"/>
          </a:xfrm>
          <a:solidFill>
            <a:schemeClr val="tx2"/>
          </a:solidFill>
        </p:spPr>
        <p:txBody>
          <a:bodyPr lIns="144000">
            <a:noAutofit/>
          </a:bodyPr>
          <a:lstStyle>
            <a:lvl1pPr>
              <a:defRPr sz="4454" smtClean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z="4454" dirty="0"/>
              <a:t>TELEGROTESK Headline ULTRA</a:t>
            </a:r>
            <a:br>
              <a:rPr lang="de-DE" sz="4454" dirty="0"/>
            </a:br>
            <a:r>
              <a:rPr lang="de-DE" sz="4454" dirty="0">
                <a:latin typeface="TeleGrotesk Headline" pitchFamily="2" charset="0"/>
              </a:rPr>
              <a:t>Maximal 3-zeilig</a:t>
            </a:r>
            <a:br>
              <a:rPr lang="de-DE" sz="4454" dirty="0">
                <a:latin typeface="TeleGrotesk Headline" pitchFamily="2" charset="0"/>
              </a:rPr>
            </a:br>
            <a:r>
              <a:rPr lang="de-DE" sz="4454" dirty="0">
                <a:latin typeface="TeleGrotesk Headline" pitchFamily="2" charset="0"/>
              </a:rPr>
              <a:t>IN 40 (48) 60 PT</a:t>
            </a:r>
            <a:endParaRPr lang="de-DE" dirty="0"/>
          </a:p>
        </p:txBody>
      </p:sp>
      <p:sp>
        <p:nvSpPr>
          <p:cNvPr id="45059" name="Textplatzhalter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300514" y="5291630"/>
            <a:ext cx="9019547" cy="356444"/>
          </a:xfrm>
        </p:spPr>
        <p:txBody>
          <a:bodyPr wrap="square" lIns="144000">
            <a:spAutoFit/>
          </a:bodyPr>
          <a:lstStyle>
            <a:lvl1pPr>
              <a:spcBef>
                <a:spcPts val="0"/>
              </a:spcBef>
              <a:defRPr sz="2227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de-DE" dirty="0"/>
              <a:t>Subheadline in Tele-Grotesk Normal in 24 </a:t>
            </a:r>
            <a:r>
              <a:rPr lang="de-DE" dirty="0" err="1"/>
              <a:t>pt</a:t>
            </a:r>
            <a:endParaRPr lang="de-DE" dirty="0"/>
          </a:p>
        </p:txBody>
      </p:sp>
      <p:grpSp>
        <p:nvGrpSpPr>
          <p:cNvPr id="85" name="Gruppieren 84"/>
          <p:cNvGrpSpPr>
            <a:grpSpLocks noChangeAspect="1"/>
          </p:cNvGrpSpPr>
          <p:nvPr userDrawn="1"/>
        </p:nvGrpSpPr>
        <p:grpSpPr>
          <a:xfrm>
            <a:off x="8452381" y="6857803"/>
            <a:ext cx="1937003" cy="180587"/>
            <a:chOff x="8415338" y="5789613"/>
            <a:chExt cx="2782887" cy="206375"/>
          </a:xfrm>
          <a:solidFill>
            <a:schemeClr val="tx2"/>
          </a:solidFill>
        </p:grpSpPr>
        <p:sp>
          <p:nvSpPr>
            <p:cNvPr id="86" name="Freeform 39"/>
            <p:cNvSpPr>
              <a:spLocks/>
            </p:cNvSpPr>
            <p:nvPr userDrawn="1"/>
          </p:nvSpPr>
          <p:spPr bwMode="auto">
            <a:xfrm>
              <a:off x="8415338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87" name="Freeform 40"/>
            <p:cNvSpPr>
              <a:spLocks noEditPoints="1"/>
            </p:cNvSpPr>
            <p:nvPr userDrawn="1"/>
          </p:nvSpPr>
          <p:spPr bwMode="auto">
            <a:xfrm>
              <a:off x="8548688" y="5792788"/>
              <a:ext cx="122237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59 w 71"/>
                <a:gd name="T7" fmla="*/ 6 h 96"/>
                <a:gd name="T8" fmla="*/ 68 w 71"/>
                <a:gd name="T9" fmla="*/ 27 h 96"/>
                <a:gd name="T10" fmla="*/ 62 w 71"/>
                <a:gd name="T11" fmla="*/ 45 h 96"/>
                <a:gd name="T12" fmla="*/ 54 w 71"/>
                <a:gd name="T13" fmla="*/ 50 h 96"/>
                <a:gd name="T14" fmla="*/ 63 w 71"/>
                <a:gd name="T15" fmla="*/ 58 h 96"/>
                <a:gd name="T16" fmla="*/ 66 w 71"/>
                <a:gd name="T17" fmla="*/ 68 h 96"/>
                <a:gd name="T18" fmla="*/ 68 w 71"/>
                <a:gd name="T19" fmla="*/ 82 h 96"/>
                <a:gd name="T20" fmla="*/ 69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8 w 71"/>
                <a:gd name="T27" fmla="*/ 90 h 96"/>
                <a:gd name="T28" fmla="*/ 47 w 71"/>
                <a:gd name="T29" fmla="*/ 78 h 96"/>
                <a:gd name="T30" fmla="*/ 45 w 71"/>
                <a:gd name="T31" fmla="*/ 64 h 96"/>
                <a:gd name="T32" fmla="*/ 38 w 71"/>
                <a:gd name="T33" fmla="*/ 59 h 96"/>
                <a:gd name="T34" fmla="*/ 32 w 71"/>
                <a:gd name="T35" fmla="*/ 58 h 96"/>
                <a:gd name="T36" fmla="*/ 20 w 71"/>
                <a:gd name="T37" fmla="*/ 58 h 96"/>
                <a:gd name="T38" fmla="*/ 20 w 71"/>
                <a:gd name="T39" fmla="*/ 96 h 96"/>
                <a:gd name="T40" fmla="*/ 0 w 71"/>
                <a:gd name="T41" fmla="*/ 96 h 96"/>
                <a:gd name="T42" fmla="*/ 20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2 w 71"/>
                <a:gd name="T51" fmla="*/ 18 h 96"/>
                <a:gd name="T52" fmla="*/ 32 w 71"/>
                <a:gd name="T53" fmla="*/ 16 h 96"/>
                <a:gd name="T54" fmla="*/ 20 w 71"/>
                <a:gd name="T55" fmla="*/ 16 h 96"/>
                <a:gd name="T56" fmla="*/ 20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4" y="2"/>
                    <a:pt x="59" y="6"/>
                  </a:cubicBezTo>
                  <a:cubicBezTo>
                    <a:pt x="65" y="11"/>
                    <a:pt x="68" y="18"/>
                    <a:pt x="68" y="27"/>
                  </a:cubicBezTo>
                  <a:cubicBezTo>
                    <a:pt x="68" y="34"/>
                    <a:pt x="66" y="40"/>
                    <a:pt x="62" y="45"/>
                  </a:cubicBezTo>
                  <a:cubicBezTo>
                    <a:pt x="60" y="47"/>
                    <a:pt x="57" y="49"/>
                    <a:pt x="54" y="50"/>
                  </a:cubicBezTo>
                  <a:cubicBezTo>
                    <a:pt x="58" y="52"/>
                    <a:pt x="61" y="54"/>
                    <a:pt x="63" y="58"/>
                  </a:cubicBezTo>
                  <a:cubicBezTo>
                    <a:pt x="65" y="60"/>
                    <a:pt x="66" y="63"/>
                    <a:pt x="66" y="68"/>
                  </a:cubicBezTo>
                  <a:cubicBezTo>
                    <a:pt x="67" y="69"/>
                    <a:pt x="67" y="74"/>
                    <a:pt x="68" y="82"/>
                  </a:cubicBezTo>
                  <a:cubicBezTo>
                    <a:pt x="68" y="87"/>
                    <a:pt x="69" y="90"/>
                    <a:pt x="69" y="92"/>
                  </a:cubicBezTo>
                  <a:cubicBezTo>
                    <a:pt x="70" y="93"/>
                    <a:pt x="70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4"/>
                    <a:pt x="49" y="92"/>
                    <a:pt x="48" y="90"/>
                  </a:cubicBezTo>
                  <a:cubicBezTo>
                    <a:pt x="48" y="89"/>
                    <a:pt x="48" y="85"/>
                    <a:pt x="47" y="78"/>
                  </a:cubicBezTo>
                  <a:cubicBezTo>
                    <a:pt x="47" y="71"/>
                    <a:pt x="46" y="67"/>
                    <a:pt x="45" y="64"/>
                  </a:cubicBezTo>
                  <a:cubicBezTo>
                    <a:pt x="43" y="61"/>
                    <a:pt x="41" y="59"/>
                    <a:pt x="38" y="59"/>
                  </a:cubicBezTo>
                  <a:cubicBezTo>
                    <a:pt x="37" y="58"/>
                    <a:pt x="35" y="58"/>
                    <a:pt x="32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96"/>
                    <a:pt x="20" y="96"/>
                    <a:pt x="20" y="96"/>
                  </a:cubicBezTo>
                  <a:lnTo>
                    <a:pt x="0" y="96"/>
                  </a:lnTo>
                  <a:close/>
                  <a:moveTo>
                    <a:pt x="20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2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2" y="18"/>
                  </a:cubicBezTo>
                  <a:cubicBezTo>
                    <a:pt x="40" y="17"/>
                    <a:pt x="37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88" name="Freeform 41"/>
            <p:cNvSpPr>
              <a:spLocks/>
            </p:cNvSpPr>
            <p:nvPr userDrawn="1"/>
          </p:nvSpPr>
          <p:spPr bwMode="auto">
            <a:xfrm>
              <a:off x="8696325" y="5792788"/>
              <a:ext cx="98425" cy="165100"/>
            </a:xfrm>
            <a:custGeom>
              <a:avLst/>
              <a:gdLst>
                <a:gd name="T0" fmla="*/ 0 w 62"/>
                <a:gd name="T1" fmla="*/ 104 h 104"/>
                <a:gd name="T2" fmla="*/ 0 w 62"/>
                <a:gd name="T3" fmla="*/ 0 h 104"/>
                <a:gd name="T4" fmla="*/ 22 w 62"/>
                <a:gd name="T5" fmla="*/ 0 h 104"/>
                <a:gd name="T6" fmla="*/ 22 w 62"/>
                <a:gd name="T7" fmla="*/ 85 h 104"/>
                <a:gd name="T8" fmla="*/ 62 w 62"/>
                <a:gd name="T9" fmla="*/ 85 h 104"/>
                <a:gd name="T10" fmla="*/ 62 w 62"/>
                <a:gd name="T11" fmla="*/ 104 h 104"/>
                <a:gd name="T12" fmla="*/ 0 w 6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5"/>
                  </a:lnTo>
                  <a:lnTo>
                    <a:pt x="62" y="85"/>
                  </a:lnTo>
                  <a:lnTo>
                    <a:pt x="62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89" name="Freeform 42"/>
            <p:cNvSpPr>
              <a:spLocks/>
            </p:cNvSpPr>
            <p:nvPr userDrawn="1"/>
          </p:nvSpPr>
          <p:spPr bwMode="auto">
            <a:xfrm>
              <a:off x="8816975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0" name="Freeform 43"/>
            <p:cNvSpPr>
              <a:spLocks noEditPoints="1"/>
            </p:cNvSpPr>
            <p:nvPr userDrawn="1"/>
          </p:nvSpPr>
          <p:spPr bwMode="auto">
            <a:xfrm>
              <a:off x="8950325" y="5792788"/>
              <a:ext cx="119062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2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30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30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2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5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1" name="Freeform 44"/>
            <p:cNvSpPr>
              <a:spLocks/>
            </p:cNvSpPr>
            <p:nvPr userDrawn="1"/>
          </p:nvSpPr>
          <p:spPr bwMode="auto">
            <a:xfrm>
              <a:off x="9094788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1 w 67"/>
                <a:gd name="T9" fmla="*/ 19 h 104"/>
                <a:gd name="T10" fmla="*/ 21 w 67"/>
                <a:gd name="T11" fmla="*/ 42 h 104"/>
                <a:gd name="T12" fmla="*/ 61 w 67"/>
                <a:gd name="T13" fmla="*/ 42 h 104"/>
                <a:gd name="T14" fmla="*/ 61 w 67"/>
                <a:gd name="T15" fmla="*/ 60 h 104"/>
                <a:gd name="T16" fmla="*/ 21 w 67"/>
                <a:gd name="T17" fmla="*/ 60 h 104"/>
                <a:gd name="T18" fmla="*/ 21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1" y="19"/>
                  </a:lnTo>
                  <a:lnTo>
                    <a:pt x="21" y="42"/>
                  </a:lnTo>
                  <a:lnTo>
                    <a:pt x="61" y="42"/>
                  </a:lnTo>
                  <a:lnTo>
                    <a:pt x="61" y="60"/>
                  </a:lnTo>
                  <a:lnTo>
                    <a:pt x="21" y="60"/>
                  </a:lnTo>
                  <a:lnTo>
                    <a:pt x="21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2" name="Freeform 45"/>
            <p:cNvSpPr>
              <a:spLocks/>
            </p:cNvSpPr>
            <p:nvPr userDrawn="1"/>
          </p:nvSpPr>
          <p:spPr bwMode="auto">
            <a:xfrm>
              <a:off x="9228138" y="5792788"/>
              <a:ext cx="119062" cy="165100"/>
            </a:xfrm>
            <a:custGeom>
              <a:avLst/>
              <a:gdLst>
                <a:gd name="T0" fmla="*/ 0 w 75"/>
                <a:gd name="T1" fmla="*/ 104 h 104"/>
                <a:gd name="T2" fmla="*/ 0 w 75"/>
                <a:gd name="T3" fmla="*/ 0 h 104"/>
                <a:gd name="T4" fmla="*/ 22 w 75"/>
                <a:gd name="T5" fmla="*/ 0 h 104"/>
                <a:gd name="T6" fmla="*/ 55 w 75"/>
                <a:gd name="T7" fmla="*/ 66 h 104"/>
                <a:gd name="T8" fmla="*/ 55 w 75"/>
                <a:gd name="T9" fmla="*/ 0 h 104"/>
                <a:gd name="T10" fmla="*/ 75 w 75"/>
                <a:gd name="T11" fmla="*/ 0 h 104"/>
                <a:gd name="T12" fmla="*/ 75 w 75"/>
                <a:gd name="T13" fmla="*/ 104 h 104"/>
                <a:gd name="T14" fmla="*/ 54 w 75"/>
                <a:gd name="T15" fmla="*/ 104 h 104"/>
                <a:gd name="T16" fmla="*/ 21 w 75"/>
                <a:gd name="T17" fmla="*/ 37 h 104"/>
                <a:gd name="T18" fmla="*/ 21 w 75"/>
                <a:gd name="T19" fmla="*/ 104 h 104"/>
                <a:gd name="T20" fmla="*/ 0 w 75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75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3" name="Freeform 46"/>
            <p:cNvSpPr>
              <a:spLocks/>
            </p:cNvSpPr>
            <p:nvPr userDrawn="1"/>
          </p:nvSpPr>
          <p:spPr bwMode="auto">
            <a:xfrm>
              <a:off x="9382125" y="5922963"/>
              <a:ext cx="34925" cy="73025"/>
            </a:xfrm>
            <a:custGeom>
              <a:avLst/>
              <a:gdLst>
                <a:gd name="T0" fmla="*/ 21 w 21"/>
                <a:gd name="T1" fmla="*/ 0 h 43"/>
                <a:gd name="T2" fmla="*/ 21 w 21"/>
                <a:gd name="T3" fmla="*/ 16 h 43"/>
                <a:gd name="T4" fmla="*/ 18 w 21"/>
                <a:gd name="T5" fmla="*/ 31 h 43"/>
                <a:gd name="T6" fmla="*/ 10 w 21"/>
                <a:gd name="T7" fmla="*/ 40 h 43"/>
                <a:gd name="T8" fmla="*/ 0 w 21"/>
                <a:gd name="T9" fmla="*/ 43 h 43"/>
                <a:gd name="T10" fmla="*/ 0 w 21"/>
                <a:gd name="T11" fmla="*/ 33 h 43"/>
                <a:gd name="T12" fmla="*/ 6 w 21"/>
                <a:gd name="T13" fmla="*/ 28 h 43"/>
                <a:gd name="T14" fmla="*/ 9 w 21"/>
                <a:gd name="T15" fmla="*/ 21 h 43"/>
                <a:gd name="T16" fmla="*/ 0 w 21"/>
                <a:gd name="T17" fmla="*/ 21 h 43"/>
                <a:gd name="T18" fmla="*/ 0 w 21"/>
                <a:gd name="T19" fmla="*/ 0 h 43"/>
                <a:gd name="T20" fmla="*/ 21 w 2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22"/>
                    <a:pt x="20" y="27"/>
                    <a:pt x="18" y="31"/>
                  </a:cubicBezTo>
                  <a:cubicBezTo>
                    <a:pt x="16" y="34"/>
                    <a:pt x="14" y="37"/>
                    <a:pt x="10" y="40"/>
                  </a:cubicBezTo>
                  <a:cubicBezTo>
                    <a:pt x="7" y="41"/>
                    <a:pt x="3" y="42"/>
                    <a:pt x="0" y="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5" y="31"/>
                    <a:pt x="6" y="28"/>
                  </a:cubicBezTo>
                  <a:cubicBezTo>
                    <a:pt x="8" y="26"/>
                    <a:pt x="8" y="23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4" name="Freeform 47"/>
            <p:cNvSpPr>
              <a:spLocks/>
            </p:cNvSpPr>
            <p:nvPr userDrawn="1"/>
          </p:nvSpPr>
          <p:spPr bwMode="auto">
            <a:xfrm>
              <a:off x="9467850" y="5792788"/>
              <a:ext cx="184150" cy="165100"/>
            </a:xfrm>
            <a:custGeom>
              <a:avLst/>
              <a:gdLst>
                <a:gd name="T0" fmla="*/ 0 w 116"/>
                <a:gd name="T1" fmla="*/ 0 h 104"/>
                <a:gd name="T2" fmla="*/ 22 w 116"/>
                <a:gd name="T3" fmla="*/ 0 h 104"/>
                <a:gd name="T4" fmla="*/ 34 w 116"/>
                <a:gd name="T5" fmla="*/ 71 h 104"/>
                <a:gd name="T6" fmla="*/ 48 w 116"/>
                <a:gd name="T7" fmla="*/ 0 h 104"/>
                <a:gd name="T8" fmla="*/ 69 w 116"/>
                <a:gd name="T9" fmla="*/ 0 h 104"/>
                <a:gd name="T10" fmla="*/ 82 w 116"/>
                <a:gd name="T11" fmla="*/ 72 h 104"/>
                <a:gd name="T12" fmla="*/ 94 w 116"/>
                <a:gd name="T13" fmla="*/ 0 h 104"/>
                <a:gd name="T14" fmla="*/ 116 w 116"/>
                <a:gd name="T15" fmla="*/ 0 h 104"/>
                <a:gd name="T16" fmla="*/ 93 w 116"/>
                <a:gd name="T17" fmla="*/ 104 h 104"/>
                <a:gd name="T18" fmla="*/ 71 w 116"/>
                <a:gd name="T19" fmla="*/ 104 h 104"/>
                <a:gd name="T20" fmla="*/ 58 w 116"/>
                <a:gd name="T21" fmla="*/ 34 h 104"/>
                <a:gd name="T22" fmla="*/ 45 w 116"/>
                <a:gd name="T23" fmla="*/ 104 h 104"/>
                <a:gd name="T24" fmla="*/ 23 w 116"/>
                <a:gd name="T25" fmla="*/ 104 h 104"/>
                <a:gd name="T26" fmla="*/ 0 w 11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04">
                  <a:moveTo>
                    <a:pt x="0" y="0"/>
                  </a:moveTo>
                  <a:lnTo>
                    <a:pt x="22" y="0"/>
                  </a:lnTo>
                  <a:lnTo>
                    <a:pt x="34" y="7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82" y="72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93" y="104"/>
                  </a:lnTo>
                  <a:lnTo>
                    <a:pt x="71" y="104"/>
                  </a:lnTo>
                  <a:lnTo>
                    <a:pt x="58" y="34"/>
                  </a:lnTo>
                  <a:lnTo>
                    <a:pt x="45" y="104"/>
                  </a:lnTo>
                  <a:lnTo>
                    <a:pt x="23" y="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5" name="Freeform 48"/>
            <p:cNvSpPr>
              <a:spLocks noEditPoints="1"/>
            </p:cNvSpPr>
            <p:nvPr userDrawn="1"/>
          </p:nvSpPr>
          <p:spPr bwMode="auto">
            <a:xfrm>
              <a:off x="9650413" y="5792788"/>
              <a:ext cx="138112" cy="165100"/>
            </a:xfrm>
            <a:custGeom>
              <a:avLst/>
              <a:gdLst>
                <a:gd name="T0" fmla="*/ 32 w 87"/>
                <a:gd name="T1" fmla="*/ 0 h 104"/>
                <a:gd name="T2" fmla="*/ 55 w 87"/>
                <a:gd name="T3" fmla="*/ 0 h 104"/>
                <a:gd name="T4" fmla="*/ 87 w 87"/>
                <a:gd name="T5" fmla="*/ 104 h 104"/>
                <a:gd name="T6" fmla="*/ 65 w 87"/>
                <a:gd name="T7" fmla="*/ 104 h 104"/>
                <a:gd name="T8" fmla="*/ 58 w 87"/>
                <a:gd name="T9" fmla="*/ 80 h 104"/>
                <a:gd name="T10" fmla="*/ 29 w 87"/>
                <a:gd name="T11" fmla="*/ 80 h 104"/>
                <a:gd name="T12" fmla="*/ 23 w 87"/>
                <a:gd name="T13" fmla="*/ 104 h 104"/>
                <a:gd name="T14" fmla="*/ 0 w 87"/>
                <a:gd name="T15" fmla="*/ 104 h 104"/>
                <a:gd name="T16" fmla="*/ 32 w 87"/>
                <a:gd name="T17" fmla="*/ 0 h 104"/>
                <a:gd name="T18" fmla="*/ 33 w 87"/>
                <a:gd name="T19" fmla="*/ 64 h 104"/>
                <a:gd name="T20" fmla="*/ 54 w 87"/>
                <a:gd name="T21" fmla="*/ 64 h 104"/>
                <a:gd name="T22" fmla="*/ 44 w 87"/>
                <a:gd name="T23" fmla="*/ 29 h 104"/>
                <a:gd name="T24" fmla="*/ 33 w 87"/>
                <a:gd name="T25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4">
                  <a:moveTo>
                    <a:pt x="32" y="0"/>
                  </a:moveTo>
                  <a:lnTo>
                    <a:pt x="55" y="0"/>
                  </a:lnTo>
                  <a:lnTo>
                    <a:pt x="87" y="104"/>
                  </a:lnTo>
                  <a:lnTo>
                    <a:pt x="65" y="104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4"/>
                  </a:lnTo>
                  <a:lnTo>
                    <a:pt x="0" y="104"/>
                  </a:lnTo>
                  <a:lnTo>
                    <a:pt x="32" y="0"/>
                  </a:lnTo>
                  <a:close/>
                  <a:moveTo>
                    <a:pt x="33" y="64"/>
                  </a:moveTo>
                  <a:lnTo>
                    <a:pt x="54" y="64"/>
                  </a:lnTo>
                  <a:lnTo>
                    <a:pt x="44" y="29"/>
                  </a:lnTo>
                  <a:lnTo>
                    <a:pt x="3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6" name="Freeform 49"/>
            <p:cNvSpPr>
              <a:spLocks/>
            </p:cNvSpPr>
            <p:nvPr userDrawn="1"/>
          </p:nvSpPr>
          <p:spPr bwMode="auto">
            <a:xfrm>
              <a:off x="9798050" y="5789613"/>
              <a:ext cx="114300" cy="171450"/>
            </a:xfrm>
            <a:custGeom>
              <a:avLst/>
              <a:gdLst>
                <a:gd name="T0" fmla="*/ 0 w 67"/>
                <a:gd name="T1" fmla="*/ 70 h 100"/>
                <a:gd name="T2" fmla="*/ 21 w 67"/>
                <a:gd name="T3" fmla="*/ 70 h 100"/>
                <a:gd name="T4" fmla="*/ 23 w 67"/>
                <a:gd name="T5" fmla="*/ 78 h 100"/>
                <a:gd name="T6" fmla="*/ 34 w 67"/>
                <a:gd name="T7" fmla="*/ 84 h 100"/>
                <a:gd name="T8" fmla="*/ 43 w 67"/>
                <a:gd name="T9" fmla="*/ 80 h 100"/>
                <a:gd name="T10" fmla="*/ 46 w 67"/>
                <a:gd name="T11" fmla="*/ 72 h 100"/>
                <a:gd name="T12" fmla="*/ 41 w 67"/>
                <a:gd name="T13" fmla="*/ 62 h 100"/>
                <a:gd name="T14" fmla="*/ 36 w 67"/>
                <a:gd name="T15" fmla="*/ 59 h 100"/>
                <a:gd name="T16" fmla="*/ 29 w 67"/>
                <a:gd name="T17" fmla="*/ 56 h 100"/>
                <a:gd name="T18" fmla="*/ 12 w 67"/>
                <a:gd name="T19" fmla="*/ 48 h 100"/>
                <a:gd name="T20" fmla="*/ 1 w 67"/>
                <a:gd name="T21" fmla="*/ 26 h 100"/>
                <a:gd name="T22" fmla="*/ 8 w 67"/>
                <a:gd name="T23" fmla="*/ 8 h 100"/>
                <a:gd name="T24" fmla="*/ 31 w 67"/>
                <a:gd name="T25" fmla="*/ 0 h 100"/>
                <a:gd name="T26" fmla="*/ 58 w 67"/>
                <a:gd name="T27" fmla="*/ 12 h 100"/>
                <a:gd name="T28" fmla="*/ 63 w 67"/>
                <a:gd name="T29" fmla="*/ 27 h 100"/>
                <a:gd name="T30" fmla="*/ 43 w 67"/>
                <a:gd name="T31" fmla="*/ 27 h 100"/>
                <a:gd name="T32" fmla="*/ 40 w 67"/>
                <a:gd name="T33" fmla="*/ 19 h 100"/>
                <a:gd name="T34" fmla="*/ 31 w 67"/>
                <a:gd name="T35" fmla="*/ 16 h 100"/>
                <a:gd name="T36" fmla="*/ 23 w 67"/>
                <a:gd name="T37" fmla="*/ 18 h 100"/>
                <a:gd name="T38" fmla="*/ 20 w 67"/>
                <a:gd name="T39" fmla="*/ 26 h 100"/>
                <a:gd name="T40" fmla="*/ 25 w 67"/>
                <a:gd name="T41" fmla="*/ 34 h 100"/>
                <a:gd name="T42" fmla="*/ 39 w 67"/>
                <a:gd name="T43" fmla="*/ 40 h 100"/>
                <a:gd name="T44" fmla="*/ 58 w 67"/>
                <a:gd name="T45" fmla="*/ 50 h 100"/>
                <a:gd name="T46" fmla="*/ 67 w 67"/>
                <a:gd name="T47" fmla="*/ 70 h 100"/>
                <a:gd name="T48" fmla="*/ 58 w 67"/>
                <a:gd name="T49" fmla="*/ 91 h 100"/>
                <a:gd name="T50" fmla="*/ 33 w 67"/>
                <a:gd name="T51" fmla="*/ 100 h 100"/>
                <a:gd name="T52" fmla="*/ 6 w 67"/>
                <a:gd name="T53" fmla="*/ 86 h 100"/>
                <a:gd name="T54" fmla="*/ 0 w 67"/>
                <a:gd name="T55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100">
                  <a:moveTo>
                    <a:pt x="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3"/>
                    <a:pt x="22" y="76"/>
                    <a:pt x="23" y="78"/>
                  </a:cubicBezTo>
                  <a:cubicBezTo>
                    <a:pt x="26" y="82"/>
                    <a:pt x="29" y="84"/>
                    <a:pt x="34" y="84"/>
                  </a:cubicBezTo>
                  <a:cubicBezTo>
                    <a:pt x="38" y="84"/>
                    <a:pt x="41" y="82"/>
                    <a:pt x="43" y="80"/>
                  </a:cubicBezTo>
                  <a:cubicBezTo>
                    <a:pt x="45" y="78"/>
                    <a:pt x="46" y="75"/>
                    <a:pt x="46" y="72"/>
                  </a:cubicBezTo>
                  <a:cubicBezTo>
                    <a:pt x="46" y="68"/>
                    <a:pt x="45" y="65"/>
                    <a:pt x="41" y="62"/>
                  </a:cubicBezTo>
                  <a:cubicBezTo>
                    <a:pt x="40" y="61"/>
                    <a:pt x="38" y="60"/>
                    <a:pt x="36" y="59"/>
                  </a:cubicBezTo>
                  <a:cubicBezTo>
                    <a:pt x="35" y="59"/>
                    <a:pt x="33" y="58"/>
                    <a:pt x="29" y="56"/>
                  </a:cubicBezTo>
                  <a:cubicBezTo>
                    <a:pt x="21" y="54"/>
                    <a:pt x="15" y="51"/>
                    <a:pt x="12" y="48"/>
                  </a:cubicBezTo>
                  <a:cubicBezTo>
                    <a:pt x="5" y="43"/>
                    <a:pt x="1" y="35"/>
                    <a:pt x="1" y="26"/>
                  </a:cubicBezTo>
                  <a:cubicBezTo>
                    <a:pt x="1" y="19"/>
                    <a:pt x="4" y="12"/>
                    <a:pt x="8" y="8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3" y="0"/>
                    <a:pt x="52" y="4"/>
                    <a:pt x="58" y="12"/>
                  </a:cubicBezTo>
                  <a:cubicBezTo>
                    <a:pt x="61" y="16"/>
                    <a:pt x="63" y="21"/>
                    <a:pt x="6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3"/>
                    <a:pt x="42" y="21"/>
                    <a:pt x="40" y="19"/>
                  </a:cubicBezTo>
                  <a:cubicBezTo>
                    <a:pt x="38" y="17"/>
                    <a:pt x="35" y="16"/>
                    <a:pt x="31" y="16"/>
                  </a:cubicBezTo>
                  <a:cubicBezTo>
                    <a:pt x="28" y="16"/>
                    <a:pt x="25" y="17"/>
                    <a:pt x="23" y="18"/>
                  </a:cubicBezTo>
                  <a:cubicBezTo>
                    <a:pt x="21" y="20"/>
                    <a:pt x="20" y="23"/>
                    <a:pt x="20" y="26"/>
                  </a:cubicBezTo>
                  <a:cubicBezTo>
                    <a:pt x="20" y="29"/>
                    <a:pt x="22" y="32"/>
                    <a:pt x="25" y="34"/>
                  </a:cubicBezTo>
                  <a:cubicBezTo>
                    <a:pt x="27" y="36"/>
                    <a:pt x="32" y="38"/>
                    <a:pt x="39" y="40"/>
                  </a:cubicBezTo>
                  <a:cubicBezTo>
                    <a:pt x="47" y="43"/>
                    <a:pt x="53" y="46"/>
                    <a:pt x="58" y="50"/>
                  </a:cubicBezTo>
                  <a:cubicBezTo>
                    <a:pt x="64" y="55"/>
                    <a:pt x="67" y="62"/>
                    <a:pt x="67" y="70"/>
                  </a:cubicBezTo>
                  <a:cubicBezTo>
                    <a:pt x="67" y="79"/>
                    <a:pt x="64" y="86"/>
                    <a:pt x="58" y="91"/>
                  </a:cubicBezTo>
                  <a:cubicBezTo>
                    <a:pt x="52" y="97"/>
                    <a:pt x="44" y="100"/>
                    <a:pt x="33" y="100"/>
                  </a:cubicBezTo>
                  <a:cubicBezTo>
                    <a:pt x="21" y="100"/>
                    <a:pt x="12" y="95"/>
                    <a:pt x="6" y="86"/>
                  </a:cubicBezTo>
                  <a:cubicBezTo>
                    <a:pt x="3" y="81"/>
                    <a:pt x="1" y="76"/>
                    <a:pt x="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7" name="Freeform 50"/>
            <p:cNvSpPr>
              <a:spLocks/>
            </p:cNvSpPr>
            <p:nvPr userDrawn="1"/>
          </p:nvSpPr>
          <p:spPr bwMode="auto">
            <a:xfrm>
              <a:off x="9972675" y="5792788"/>
              <a:ext cx="128587" cy="165100"/>
            </a:xfrm>
            <a:custGeom>
              <a:avLst/>
              <a:gdLst>
                <a:gd name="T0" fmla="*/ 52 w 81"/>
                <a:gd name="T1" fmla="*/ 104 h 104"/>
                <a:gd name="T2" fmla="*/ 28 w 81"/>
                <a:gd name="T3" fmla="*/ 104 h 104"/>
                <a:gd name="T4" fmla="*/ 0 w 81"/>
                <a:gd name="T5" fmla="*/ 0 h 104"/>
                <a:gd name="T6" fmla="*/ 23 w 81"/>
                <a:gd name="T7" fmla="*/ 0 h 104"/>
                <a:gd name="T8" fmla="*/ 40 w 81"/>
                <a:gd name="T9" fmla="*/ 75 h 104"/>
                <a:gd name="T10" fmla="*/ 59 w 81"/>
                <a:gd name="T11" fmla="*/ 0 h 104"/>
                <a:gd name="T12" fmla="*/ 81 w 81"/>
                <a:gd name="T13" fmla="*/ 0 h 104"/>
                <a:gd name="T14" fmla="*/ 52 w 81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04">
                  <a:moveTo>
                    <a:pt x="52" y="104"/>
                  </a:moveTo>
                  <a:lnTo>
                    <a:pt x="28" y="10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0" y="75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8" name="Freeform 51"/>
            <p:cNvSpPr>
              <a:spLocks/>
            </p:cNvSpPr>
            <p:nvPr userDrawn="1"/>
          </p:nvSpPr>
          <p:spPr bwMode="auto">
            <a:xfrm>
              <a:off x="10118725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99" name="Freeform 52"/>
            <p:cNvSpPr>
              <a:spLocks noEditPoints="1"/>
            </p:cNvSpPr>
            <p:nvPr userDrawn="1"/>
          </p:nvSpPr>
          <p:spPr bwMode="auto">
            <a:xfrm>
              <a:off x="10252075" y="5792788"/>
              <a:ext cx="122237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60 w 71"/>
                <a:gd name="T7" fmla="*/ 6 h 96"/>
                <a:gd name="T8" fmla="*/ 69 w 71"/>
                <a:gd name="T9" fmla="*/ 27 h 96"/>
                <a:gd name="T10" fmla="*/ 62 w 71"/>
                <a:gd name="T11" fmla="*/ 45 h 96"/>
                <a:gd name="T12" fmla="*/ 55 w 71"/>
                <a:gd name="T13" fmla="*/ 50 h 96"/>
                <a:gd name="T14" fmla="*/ 64 w 71"/>
                <a:gd name="T15" fmla="*/ 58 h 96"/>
                <a:gd name="T16" fmla="*/ 67 w 71"/>
                <a:gd name="T17" fmla="*/ 68 h 96"/>
                <a:gd name="T18" fmla="*/ 68 w 71"/>
                <a:gd name="T19" fmla="*/ 82 h 96"/>
                <a:gd name="T20" fmla="*/ 70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9 w 71"/>
                <a:gd name="T27" fmla="*/ 90 h 96"/>
                <a:gd name="T28" fmla="*/ 48 w 71"/>
                <a:gd name="T29" fmla="*/ 78 h 96"/>
                <a:gd name="T30" fmla="*/ 45 w 71"/>
                <a:gd name="T31" fmla="*/ 64 h 96"/>
                <a:gd name="T32" fmla="*/ 39 w 71"/>
                <a:gd name="T33" fmla="*/ 59 h 96"/>
                <a:gd name="T34" fmla="*/ 33 w 71"/>
                <a:gd name="T35" fmla="*/ 58 h 96"/>
                <a:gd name="T36" fmla="*/ 21 w 71"/>
                <a:gd name="T37" fmla="*/ 58 h 96"/>
                <a:gd name="T38" fmla="*/ 21 w 71"/>
                <a:gd name="T39" fmla="*/ 96 h 96"/>
                <a:gd name="T40" fmla="*/ 0 w 71"/>
                <a:gd name="T41" fmla="*/ 96 h 96"/>
                <a:gd name="T42" fmla="*/ 21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3 w 71"/>
                <a:gd name="T51" fmla="*/ 18 h 96"/>
                <a:gd name="T52" fmla="*/ 33 w 71"/>
                <a:gd name="T53" fmla="*/ 16 h 96"/>
                <a:gd name="T54" fmla="*/ 21 w 71"/>
                <a:gd name="T55" fmla="*/ 16 h 96"/>
                <a:gd name="T56" fmla="*/ 21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7" y="0"/>
                    <a:pt x="54" y="2"/>
                    <a:pt x="60" y="6"/>
                  </a:cubicBezTo>
                  <a:cubicBezTo>
                    <a:pt x="66" y="11"/>
                    <a:pt x="69" y="18"/>
                    <a:pt x="69" y="27"/>
                  </a:cubicBezTo>
                  <a:cubicBezTo>
                    <a:pt x="69" y="34"/>
                    <a:pt x="66" y="40"/>
                    <a:pt x="62" y="45"/>
                  </a:cubicBezTo>
                  <a:cubicBezTo>
                    <a:pt x="60" y="47"/>
                    <a:pt x="58" y="49"/>
                    <a:pt x="55" y="50"/>
                  </a:cubicBezTo>
                  <a:cubicBezTo>
                    <a:pt x="59" y="52"/>
                    <a:pt x="62" y="54"/>
                    <a:pt x="64" y="58"/>
                  </a:cubicBezTo>
                  <a:cubicBezTo>
                    <a:pt x="65" y="60"/>
                    <a:pt x="66" y="63"/>
                    <a:pt x="67" y="68"/>
                  </a:cubicBezTo>
                  <a:cubicBezTo>
                    <a:pt x="67" y="69"/>
                    <a:pt x="68" y="74"/>
                    <a:pt x="68" y="82"/>
                  </a:cubicBezTo>
                  <a:cubicBezTo>
                    <a:pt x="69" y="87"/>
                    <a:pt x="69" y="90"/>
                    <a:pt x="70" y="92"/>
                  </a:cubicBezTo>
                  <a:cubicBezTo>
                    <a:pt x="70" y="93"/>
                    <a:pt x="71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4"/>
                    <a:pt x="49" y="92"/>
                    <a:pt x="49" y="90"/>
                  </a:cubicBezTo>
                  <a:cubicBezTo>
                    <a:pt x="49" y="89"/>
                    <a:pt x="48" y="85"/>
                    <a:pt x="48" y="78"/>
                  </a:cubicBezTo>
                  <a:cubicBezTo>
                    <a:pt x="47" y="71"/>
                    <a:pt x="47" y="67"/>
                    <a:pt x="45" y="64"/>
                  </a:cubicBezTo>
                  <a:cubicBezTo>
                    <a:pt x="44" y="61"/>
                    <a:pt x="42" y="59"/>
                    <a:pt x="39" y="59"/>
                  </a:cubicBezTo>
                  <a:cubicBezTo>
                    <a:pt x="38" y="58"/>
                    <a:pt x="35" y="58"/>
                    <a:pt x="33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96"/>
                    <a:pt x="21" y="96"/>
                    <a:pt x="21" y="96"/>
                  </a:cubicBezTo>
                  <a:lnTo>
                    <a:pt x="0" y="96"/>
                  </a:lnTo>
                  <a:close/>
                  <a:moveTo>
                    <a:pt x="21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3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3" y="18"/>
                  </a:cubicBezTo>
                  <a:cubicBezTo>
                    <a:pt x="41" y="17"/>
                    <a:pt x="38" y="16"/>
                    <a:pt x="33" y="16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2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0" name="Freeform 53"/>
            <p:cNvSpPr>
              <a:spLocks noEditPoints="1"/>
            </p:cNvSpPr>
            <p:nvPr userDrawn="1"/>
          </p:nvSpPr>
          <p:spPr bwMode="auto">
            <a:xfrm>
              <a:off x="10401300" y="5792788"/>
              <a:ext cx="117475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1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29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29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1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7" y="17"/>
                    <a:pt x="34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1" name="Freeform 54"/>
            <p:cNvSpPr>
              <a:spLocks/>
            </p:cNvSpPr>
            <p:nvPr userDrawn="1"/>
          </p:nvSpPr>
          <p:spPr bwMode="auto">
            <a:xfrm>
              <a:off x="10542588" y="5792788"/>
              <a:ext cx="36512" cy="165100"/>
            </a:xfrm>
            <a:custGeom>
              <a:avLst/>
              <a:gdLst>
                <a:gd name="T0" fmla="*/ 0 w 23"/>
                <a:gd name="T1" fmla="*/ 104 h 104"/>
                <a:gd name="T2" fmla="*/ 0 w 23"/>
                <a:gd name="T3" fmla="*/ 0 h 104"/>
                <a:gd name="T4" fmla="*/ 11 w 23"/>
                <a:gd name="T5" fmla="*/ 0 h 104"/>
                <a:gd name="T6" fmla="*/ 23 w 23"/>
                <a:gd name="T7" fmla="*/ 0 h 104"/>
                <a:gd name="T8" fmla="*/ 23 w 23"/>
                <a:gd name="T9" fmla="*/ 104 h 104"/>
                <a:gd name="T10" fmla="*/ 0 w 2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4">
                  <a:moveTo>
                    <a:pt x="0" y="10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2" name="Freeform 55"/>
            <p:cNvSpPr>
              <a:spLocks/>
            </p:cNvSpPr>
            <p:nvPr userDrawn="1"/>
          </p:nvSpPr>
          <p:spPr bwMode="auto">
            <a:xfrm>
              <a:off x="10610850" y="5792788"/>
              <a:ext cx="120650" cy="165100"/>
            </a:xfrm>
            <a:custGeom>
              <a:avLst/>
              <a:gdLst>
                <a:gd name="T0" fmla="*/ 0 w 76"/>
                <a:gd name="T1" fmla="*/ 104 h 104"/>
                <a:gd name="T2" fmla="*/ 0 w 76"/>
                <a:gd name="T3" fmla="*/ 0 h 104"/>
                <a:gd name="T4" fmla="*/ 22 w 76"/>
                <a:gd name="T5" fmla="*/ 0 h 104"/>
                <a:gd name="T6" fmla="*/ 54 w 76"/>
                <a:gd name="T7" fmla="*/ 66 h 104"/>
                <a:gd name="T8" fmla="*/ 54 w 76"/>
                <a:gd name="T9" fmla="*/ 0 h 104"/>
                <a:gd name="T10" fmla="*/ 76 w 76"/>
                <a:gd name="T11" fmla="*/ 0 h 104"/>
                <a:gd name="T12" fmla="*/ 76 w 76"/>
                <a:gd name="T13" fmla="*/ 104 h 104"/>
                <a:gd name="T14" fmla="*/ 54 w 76"/>
                <a:gd name="T15" fmla="*/ 104 h 104"/>
                <a:gd name="T16" fmla="*/ 21 w 76"/>
                <a:gd name="T17" fmla="*/ 37 h 104"/>
                <a:gd name="T18" fmla="*/ 21 w 76"/>
                <a:gd name="T19" fmla="*/ 104 h 104"/>
                <a:gd name="T20" fmla="*/ 0 w 7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4" y="66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3" name="Freeform 56"/>
            <p:cNvSpPr>
              <a:spLocks noEditPoints="1"/>
            </p:cNvSpPr>
            <p:nvPr userDrawn="1"/>
          </p:nvSpPr>
          <p:spPr bwMode="auto">
            <a:xfrm>
              <a:off x="10763250" y="5792788"/>
              <a:ext cx="127000" cy="165100"/>
            </a:xfrm>
            <a:custGeom>
              <a:avLst/>
              <a:gdLst>
                <a:gd name="T0" fmla="*/ 0 w 74"/>
                <a:gd name="T1" fmla="*/ 96 h 96"/>
                <a:gd name="T2" fmla="*/ 0 w 74"/>
                <a:gd name="T3" fmla="*/ 0 h 96"/>
                <a:gd name="T4" fmla="*/ 29 w 74"/>
                <a:gd name="T5" fmla="*/ 0 h 96"/>
                <a:gd name="T6" fmla="*/ 60 w 74"/>
                <a:gd name="T7" fmla="*/ 10 h 96"/>
                <a:gd name="T8" fmla="*/ 74 w 74"/>
                <a:gd name="T9" fmla="*/ 48 h 96"/>
                <a:gd name="T10" fmla="*/ 61 w 74"/>
                <a:gd name="T11" fmla="*/ 85 h 96"/>
                <a:gd name="T12" fmla="*/ 45 w 74"/>
                <a:gd name="T13" fmla="*/ 94 h 96"/>
                <a:gd name="T14" fmla="*/ 29 w 74"/>
                <a:gd name="T15" fmla="*/ 96 h 96"/>
                <a:gd name="T16" fmla="*/ 0 w 74"/>
                <a:gd name="T17" fmla="*/ 96 h 96"/>
                <a:gd name="T18" fmla="*/ 20 w 74"/>
                <a:gd name="T19" fmla="*/ 78 h 96"/>
                <a:gd name="T20" fmla="*/ 30 w 74"/>
                <a:gd name="T21" fmla="*/ 78 h 96"/>
                <a:gd name="T22" fmla="*/ 45 w 74"/>
                <a:gd name="T23" fmla="*/ 73 h 96"/>
                <a:gd name="T24" fmla="*/ 53 w 74"/>
                <a:gd name="T25" fmla="*/ 47 h 96"/>
                <a:gd name="T26" fmla="*/ 47 w 74"/>
                <a:gd name="T27" fmla="*/ 25 h 96"/>
                <a:gd name="T28" fmla="*/ 29 w 74"/>
                <a:gd name="T29" fmla="*/ 17 h 96"/>
                <a:gd name="T30" fmla="*/ 20 w 74"/>
                <a:gd name="T31" fmla="*/ 17 h 96"/>
                <a:gd name="T32" fmla="*/ 20 w 74"/>
                <a:gd name="T3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2" y="0"/>
                    <a:pt x="53" y="3"/>
                    <a:pt x="60" y="10"/>
                  </a:cubicBezTo>
                  <a:cubicBezTo>
                    <a:pt x="69" y="19"/>
                    <a:pt x="74" y="31"/>
                    <a:pt x="74" y="48"/>
                  </a:cubicBezTo>
                  <a:cubicBezTo>
                    <a:pt x="74" y="63"/>
                    <a:pt x="69" y="76"/>
                    <a:pt x="61" y="85"/>
                  </a:cubicBezTo>
                  <a:cubicBezTo>
                    <a:pt x="56" y="89"/>
                    <a:pt x="51" y="92"/>
                    <a:pt x="45" y="94"/>
                  </a:cubicBezTo>
                  <a:cubicBezTo>
                    <a:pt x="40" y="95"/>
                    <a:pt x="35" y="96"/>
                    <a:pt x="29" y="96"/>
                  </a:cubicBezTo>
                  <a:lnTo>
                    <a:pt x="0" y="96"/>
                  </a:lnTo>
                  <a:close/>
                  <a:moveTo>
                    <a:pt x="20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7" y="78"/>
                    <a:pt x="42" y="76"/>
                    <a:pt x="45" y="73"/>
                  </a:cubicBezTo>
                  <a:cubicBezTo>
                    <a:pt x="51" y="67"/>
                    <a:pt x="53" y="59"/>
                    <a:pt x="53" y="47"/>
                  </a:cubicBezTo>
                  <a:cubicBezTo>
                    <a:pt x="53" y="38"/>
                    <a:pt x="51" y="30"/>
                    <a:pt x="47" y="25"/>
                  </a:cubicBezTo>
                  <a:cubicBezTo>
                    <a:pt x="43" y="20"/>
                    <a:pt x="37" y="17"/>
                    <a:pt x="29" y="17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2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4" name="Freeform 57"/>
            <p:cNvSpPr>
              <a:spLocks/>
            </p:cNvSpPr>
            <p:nvPr userDrawn="1"/>
          </p:nvSpPr>
          <p:spPr bwMode="auto">
            <a:xfrm>
              <a:off x="10914063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5" name="Freeform 58"/>
            <p:cNvSpPr>
              <a:spLocks/>
            </p:cNvSpPr>
            <p:nvPr userDrawn="1"/>
          </p:nvSpPr>
          <p:spPr bwMode="auto">
            <a:xfrm>
              <a:off x="11037888" y="5792788"/>
              <a:ext cx="114300" cy="165100"/>
            </a:xfrm>
            <a:custGeom>
              <a:avLst/>
              <a:gdLst>
                <a:gd name="T0" fmla="*/ 26 w 72"/>
                <a:gd name="T1" fmla="*/ 104 h 104"/>
                <a:gd name="T2" fmla="*/ 26 w 72"/>
                <a:gd name="T3" fmla="*/ 19 h 104"/>
                <a:gd name="T4" fmla="*/ 0 w 72"/>
                <a:gd name="T5" fmla="*/ 19 h 104"/>
                <a:gd name="T6" fmla="*/ 0 w 72"/>
                <a:gd name="T7" fmla="*/ 0 h 104"/>
                <a:gd name="T8" fmla="*/ 72 w 72"/>
                <a:gd name="T9" fmla="*/ 0 h 104"/>
                <a:gd name="T10" fmla="*/ 72 w 72"/>
                <a:gd name="T11" fmla="*/ 19 h 104"/>
                <a:gd name="T12" fmla="*/ 47 w 72"/>
                <a:gd name="T13" fmla="*/ 19 h 104"/>
                <a:gd name="T14" fmla="*/ 47 w 72"/>
                <a:gd name="T15" fmla="*/ 104 h 104"/>
                <a:gd name="T16" fmla="*/ 26 w 72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04">
                  <a:moveTo>
                    <a:pt x="26" y="104"/>
                  </a:move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9"/>
                  </a:lnTo>
                  <a:lnTo>
                    <a:pt x="47" y="19"/>
                  </a:lnTo>
                  <a:lnTo>
                    <a:pt x="47" y="104"/>
                  </a:lnTo>
                  <a:lnTo>
                    <a:pt x="2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6" name="Freeform 59"/>
            <p:cNvSpPr>
              <a:spLocks/>
            </p:cNvSpPr>
            <p:nvPr userDrawn="1"/>
          </p:nvSpPr>
          <p:spPr bwMode="auto">
            <a:xfrm>
              <a:off x="11161713" y="5922963"/>
              <a:ext cx="36512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107" name="Gruppieren 106"/>
          <p:cNvGrpSpPr/>
          <p:nvPr userDrawn="1"/>
        </p:nvGrpSpPr>
        <p:grpSpPr>
          <a:xfrm>
            <a:off x="300514" y="6617032"/>
            <a:ext cx="916273" cy="566698"/>
            <a:chOff x="323850" y="5672138"/>
            <a:chExt cx="987425" cy="485775"/>
          </a:xfrm>
        </p:grpSpPr>
        <p:sp>
          <p:nvSpPr>
            <p:cNvPr id="108" name="Freeform 5"/>
            <p:cNvSpPr>
              <a:spLocks/>
            </p:cNvSpPr>
            <p:nvPr userDrawn="1"/>
          </p:nvSpPr>
          <p:spPr bwMode="auto">
            <a:xfrm>
              <a:off x="323850" y="5895976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09" name="Freeform 6"/>
            <p:cNvSpPr>
              <a:spLocks/>
            </p:cNvSpPr>
            <p:nvPr userDrawn="1"/>
          </p:nvSpPr>
          <p:spPr bwMode="auto">
            <a:xfrm>
              <a:off x="623888" y="5895976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10" name="Freeform 7"/>
            <p:cNvSpPr>
              <a:spLocks/>
            </p:cNvSpPr>
            <p:nvPr userDrawn="1"/>
          </p:nvSpPr>
          <p:spPr bwMode="auto">
            <a:xfrm>
              <a:off x="917575" y="5895976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29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11" name="Freeform 8"/>
            <p:cNvSpPr>
              <a:spLocks/>
            </p:cNvSpPr>
            <p:nvPr userDrawn="1"/>
          </p:nvSpPr>
          <p:spPr bwMode="auto">
            <a:xfrm>
              <a:off x="1212850" y="5895976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112" name="Freeform 9"/>
            <p:cNvSpPr>
              <a:spLocks/>
            </p:cNvSpPr>
            <p:nvPr userDrawn="1"/>
          </p:nvSpPr>
          <p:spPr bwMode="auto">
            <a:xfrm>
              <a:off x="323850" y="5672138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7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3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3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5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Tischvorlag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 descr="TKOM_39L_Grillen_7475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51"/>
          <a:stretch>
            <a:fillRect/>
          </a:stretch>
        </p:blipFill>
        <p:spPr bwMode="hidden">
          <a:xfrm>
            <a:off x="300513" y="377974"/>
            <a:ext cx="10088581" cy="3537314"/>
          </a:xfrm>
          <a:prstGeom prst="rect">
            <a:avLst/>
          </a:prstGeom>
        </p:spPr>
      </p:pic>
      <p:pic>
        <p:nvPicPr>
          <p:cNvPr id="10" name="Picture 27" descr="magenta_flaeche_70"/>
          <p:cNvPicPr>
            <a:picLocks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 b="-468"/>
          <a:stretch>
            <a:fillRect/>
          </a:stretch>
        </p:blipFill>
        <p:spPr bwMode="ltGray">
          <a:xfrm>
            <a:off x="300514" y="3380073"/>
            <a:ext cx="10088581" cy="535215"/>
          </a:xfrm>
          <a:prstGeom prst="rect">
            <a:avLst/>
          </a:prstGeom>
          <a:noFill/>
        </p:spPr>
      </p:pic>
      <p:sp>
        <p:nvSpPr>
          <p:cNvPr id="45058" name="Titelplatzhalter 1"/>
          <p:cNvSpPr>
            <a:spLocks noGrp="1"/>
          </p:cNvSpPr>
          <p:nvPr userDrawn="1">
            <p:ph type="ctrTitle" hasCustomPrompt="1"/>
          </p:nvPr>
        </p:nvSpPr>
        <p:spPr bwMode="ltGray">
          <a:xfrm>
            <a:off x="300514" y="3737499"/>
            <a:ext cx="10088581" cy="2310982"/>
          </a:xfrm>
          <a:solidFill>
            <a:schemeClr val="tx2"/>
          </a:solidFill>
        </p:spPr>
        <p:txBody>
          <a:bodyPr lIns="143990">
            <a:noAutofit/>
          </a:bodyPr>
          <a:lstStyle>
            <a:lvl1pPr>
              <a:defRPr sz="3712" smtClean="0">
                <a:solidFill>
                  <a:schemeClr val="bg1"/>
                </a:solidFill>
                <a:latin typeface="TeleGrotesk Headline Ultra" pitchFamily="2" charset="0"/>
              </a:defRPr>
            </a:lvl1pPr>
          </a:lstStyle>
          <a:p>
            <a:r>
              <a:rPr lang="de-DE" dirty="0"/>
              <a:t>TeleGrotesk Headline Ultra</a:t>
            </a:r>
            <a:br>
              <a:rPr lang="de-DE" dirty="0"/>
            </a:br>
            <a:r>
              <a:rPr kumimoji="0" lang="de-DE" sz="3712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eleGrotesk Headline" pitchFamily="2" charset="0"/>
                <a:ea typeface="+mj-ea"/>
                <a:cs typeface="TeleGrotesk Headline Ultra" pitchFamily="2" charset="0"/>
              </a:rPr>
              <a:t>Maximal 2-zeilig in (40) 48 PT</a:t>
            </a:r>
            <a:endParaRPr lang="de-DE" dirty="0"/>
          </a:p>
        </p:txBody>
      </p:sp>
      <p:sp>
        <p:nvSpPr>
          <p:cNvPr id="45059" name="Textplatzhalter 2"/>
          <p:cNvSpPr>
            <a:spLocks noGrp="1"/>
          </p:cNvSpPr>
          <p:nvPr userDrawn="1">
            <p:ph type="subTitle" idx="1" hasCustomPrompt="1"/>
          </p:nvPr>
        </p:nvSpPr>
        <p:spPr bwMode="gray">
          <a:xfrm>
            <a:off x="300514" y="5291630"/>
            <a:ext cx="10086367" cy="356444"/>
          </a:xfrm>
        </p:spPr>
        <p:txBody>
          <a:bodyPr lIns="143990">
            <a:spAutoFit/>
          </a:bodyPr>
          <a:lstStyle>
            <a:lvl1pPr marL="0" marR="0" indent="0" algn="l" defTabSz="534680" rtl="0" eaLnBrk="1" fontAlgn="base" latinLnBrk="0" hangingPunct="1">
              <a:lnSpc>
                <a:spcPct val="10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Tx/>
              <a:buFont typeface="Wingdings" pitchFamily="2" charset="2"/>
              <a:buNone/>
              <a:tabLst/>
              <a:defRPr sz="2227" smtClean="0">
                <a:solidFill>
                  <a:schemeClr val="bg1"/>
                </a:solidFill>
                <a:latin typeface="Tele-GroteskNor" pitchFamily="2" charset="0"/>
              </a:defRPr>
            </a:lvl1pPr>
          </a:lstStyle>
          <a:p>
            <a:r>
              <a:rPr lang="de-DE" dirty="0"/>
              <a:t>Subheadline in Tele-Grotesk Normal in 24 </a:t>
            </a:r>
            <a:r>
              <a:rPr lang="de-DE" dirty="0" err="1"/>
              <a:t>pt</a:t>
            </a:r>
            <a:endParaRPr lang="de-DE" dirty="0"/>
          </a:p>
        </p:txBody>
      </p:sp>
      <p:grpSp>
        <p:nvGrpSpPr>
          <p:cNvPr id="34" name="Gruppieren 33"/>
          <p:cNvGrpSpPr>
            <a:grpSpLocks noChangeAspect="1"/>
          </p:cNvGrpSpPr>
          <p:nvPr userDrawn="1"/>
        </p:nvGrpSpPr>
        <p:grpSpPr>
          <a:xfrm>
            <a:off x="8452381" y="6857803"/>
            <a:ext cx="1937003" cy="180587"/>
            <a:chOff x="8415338" y="5789613"/>
            <a:chExt cx="2782887" cy="206375"/>
          </a:xfrm>
          <a:solidFill>
            <a:schemeClr val="tx2"/>
          </a:solidFill>
        </p:grpSpPr>
        <p:sp>
          <p:nvSpPr>
            <p:cNvPr id="35" name="Freeform 39"/>
            <p:cNvSpPr>
              <a:spLocks/>
            </p:cNvSpPr>
            <p:nvPr userDrawn="1"/>
          </p:nvSpPr>
          <p:spPr bwMode="auto">
            <a:xfrm>
              <a:off x="8415338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6" name="Freeform 40"/>
            <p:cNvSpPr>
              <a:spLocks noEditPoints="1"/>
            </p:cNvSpPr>
            <p:nvPr userDrawn="1"/>
          </p:nvSpPr>
          <p:spPr bwMode="auto">
            <a:xfrm>
              <a:off x="8548688" y="5792788"/>
              <a:ext cx="122237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59 w 71"/>
                <a:gd name="T7" fmla="*/ 6 h 96"/>
                <a:gd name="T8" fmla="*/ 68 w 71"/>
                <a:gd name="T9" fmla="*/ 27 h 96"/>
                <a:gd name="T10" fmla="*/ 62 w 71"/>
                <a:gd name="T11" fmla="*/ 45 h 96"/>
                <a:gd name="T12" fmla="*/ 54 w 71"/>
                <a:gd name="T13" fmla="*/ 50 h 96"/>
                <a:gd name="T14" fmla="*/ 63 w 71"/>
                <a:gd name="T15" fmla="*/ 58 h 96"/>
                <a:gd name="T16" fmla="*/ 66 w 71"/>
                <a:gd name="T17" fmla="*/ 68 h 96"/>
                <a:gd name="T18" fmla="*/ 68 w 71"/>
                <a:gd name="T19" fmla="*/ 82 h 96"/>
                <a:gd name="T20" fmla="*/ 69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8 w 71"/>
                <a:gd name="T27" fmla="*/ 90 h 96"/>
                <a:gd name="T28" fmla="*/ 47 w 71"/>
                <a:gd name="T29" fmla="*/ 78 h 96"/>
                <a:gd name="T30" fmla="*/ 45 w 71"/>
                <a:gd name="T31" fmla="*/ 64 h 96"/>
                <a:gd name="T32" fmla="*/ 38 w 71"/>
                <a:gd name="T33" fmla="*/ 59 h 96"/>
                <a:gd name="T34" fmla="*/ 32 w 71"/>
                <a:gd name="T35" fmla="*/ 58 h 96"/>
                <a:gd name="T36" fmla="*/ 20 w 71"/>
                <a:gd name="T37" fmla="*/ 58 h 96"/>
                <a:gd name="T38" fmla="*/ 20 w 71"/>
                <a:gd name="T39" fmla="*/ 96 h 96"/>
                <a:gd name="T40" fmla="*/ 0 w 71"/>
                <a:gd name="T41" fmla="*/ 96 h 96"/>
                <a:gd name="T42" fmla="*/ 20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2 w 71"/>
                <a:gd name="T51" fmla="*/ 18 h 96"/>
                <a:gd name="T52" fmla="*/ 32 w 71"/>
                <a:gd name="T53" fmla="*/ 16 h 96"/>
                <a:gd name="T54" fmla="*/ 20 w 71"/>
                <a:gd name="T55" fmla="*/ 16 h 96"/>
                <a:gd name="T56" fmla="*/ 20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6" y="0"/>
                    <a:pt x="54" y="2"/>
                    <a:pt x="59" y="6"/>
                  </a:cubicBezTo>
                  <a:cubicBezTo>
                    <a:pt x="65" y="11"/>
                    <a:pt x="68" y="18"/>
                    <a:pt x="68" y="27"/>
                  </a:cubicBezTo>
                  <a:cubicBezTo>
                    <a:pt x="68" y="34"/>
                    <a:pt x="66" y="40"/>
                    <a:pt x="62" y="45"/>
                  </a:cubicBezTo>
                  <a:cubicBezTo>
                    <a:pt x="60" y="47"/>
                    <a:pt x="57" y="49"/>
                    <a:pt x="54" y="50"/>
                  </a:cubicBezTo>
                  <a:cubicBezTo>
                    <a:pt x="58" y="52"/>
                    <a:pt x="61" y="54"/>
                    <a:pt x="63" y="58"/>
                  </a:cubicBezTo>
                  <a:cubicBezTo>
                    <a:pt x="65" y="60"/>
                    <a:pt x="66" y="63"/>
                    <a:pt x="66" y="68"/>
                  </a:cubicBezTo>
                  <a:cubicBezTo>
                    <a:pt x="67" y="69"/>
                    <a:pt x="67" y="74"/>
                    <a:pt x="68" y="82"/>
                  </a:cubicBezTo>
                  <a:cubicBezTo>
                    <a:pt x="68" y="87"/>
                    <a:pt x="69" y="90"/>
                    <a:pt x="69" y="92"/>
                  </a:cubicBezTo>
                  <a:cubicBezTo>
                    <a:pt x="70" y="93"/>
                    <a:pt x="70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49" y="94"/>
                    <a:pt x="49" y="92"/>
                    <a:pt x="48" y="90"/>
                  </a:cubicBezTo>
                  <a:cubicBezTo>
                    <a:pt x="48" y="89"/>
                    <a:pt x="48" y="85"/>
                    <a:pt x="47" y="78"/>
                  </a:cubicBezTo>
                  <a:cubicBezTo>
                    <a:pt x="47" y="71"/>
                    <a:pt x="46" y="67"/>
                    <a:pt x="45" y="64"/>
                  </a:cubicBezTo>
                  <a:cubicBezTo>
                    <a:pt x="43" y="61"/>
                    <a:pt x="41" y="59"/>
                    <a:pt x="38" y="59"/>
                  </a:cubicBezTo>
                  <a:cubicBezTo>
                    <a:pt x="37" y="58"/>
                    <a:pt x="35" y="58"/>
                    <a:pt x="32" y="58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96"/>
                    <a:pt x="20" y="96"/>
                    <a:pt x="20" y="96"/>
                  </a:cubicBezTo>
                  <a:lnTo>
                    <a:pt x="0" y="96"/>
                  </a:lnTo>
                  <a:close/>
                  <a:moveTo>
                    <a:pt x="20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2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2" y="18"/>
                  </a:cubicBezTo>
                  <a:cubicBezTo>
                    <a:pt x="40" y="17"/>
                    <a:pt x="37" y="16"/>
                    <a:pt x="32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7" name="Freeform 41"/>
            <p:cNvSpPr>
              <a:spLocks/>
            </p:cNvSpPr>
            <p:nvPr userDrawn="1"/>
          </p:nvSpPr>
          <p:spPr bwMode="auto">
            <a:xfrm>
              <a:off x="8696325" y="5792788"/>
              <a:ext cx="98425" cy="165100"/>
            </a:xfrm>
            <a:custGeom>
              <a:avLst/>
              <a:gdLst>
                <a:gd name="T0" fmla="*/ 0 w 62"/>
                <a:gd name="T1" fmla="*/ 104 h 104"/>
                <a:gd name="T2" fmla="*/ 0 w 62"/>
                <a:gd name="T3" fmla="*/ 0 h 104"/>
                <a:gd name="T4" fmla="*/ 22 w 62"/>
                <a:gd name="T5" fmla="*/ 0 h 104"/>
                <a:gd name="T6" fmla="*/ 22 w 62"/>
                <a:gd name="T7" fmla="*/ 85 h 104"/>
                <a:gd name="T8" fmla="*/ 62 w 62"/>
                <a:gd name="T9" fmla="*/ 85 h 104"/>
                <a:gd name="T10" fmla="*/ 62 w 62"/>
                <a:gd name="T11" fmla="*/ 104 h 104"/>
                <a:gd name="T12" fmla="*/ 0 w 62"/>
                <a:gd name="T13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85"/>
                  </a:lnTo>
                  <a:lnTo>
                    <a:pt x="62" y="85"/>
                  </a:lnTo>
                  <a:lnTo>
                    <a:pt x="62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8" name="Freeform 42"/>
            <p:cNvSpPr>
              <a:spLocks/>
            </p:cNvSpPr>
            <p:nvPr userDrawn="1"/>
          </p:nvSpPr>
          <p:spPr bwMode="auto">
            <a:xfrm>
              <a:off x="8816975" y="5792788"/>
              <a:ext cx="104775" cy="165100"/>
            </a:xfrm>
            <a:custGeom>
              <a:avLst/>
              <a:gdLst>
                <a:gd name="T0" fmla="*/ 0 w 66"/>
                <a:gd name="T1" fmla="*/ 104 h 104"/>
                <a:gd name="T2" fmla="*/ 0 w 66"/>
                <a:gd name="T3" fmla="*/ 0 h 104"/>
                <a:gd name="T4" fmla="*/ 66 w 66"/>
                <a:gd name="T5" fmla="*/ 0 h 104"/>
                <a:gd name="T6" fmla="*/ 66 w 66"/>
                <a:gd name="T7" fmla="*/ 19 h 104"/>
                <a:gd name="T8" fmla="*/ 22 w 66"/>
                <a:gd name="T9" fmla="*/ 19 h 104"/>
                <a:gd name="T10" fmla="*/ 22 w 66"/>
                <a:gd name="T11" fmla="*/ 42 h 104"/>
                <a:gd name="T12" fmla="*/ 62 w 66"/>
                <a:gd name="T13" fmla="*/ 42 h 104"/>
                <a:gd name="T14" fmla="*/ 62 w 66"/>
                <a:gd name="T15" fmla="*/ 60 h 104"/>
                <a:gd name="T16" fmla="*/ 22 w 66"/>
                <a:gd name="T17" fmla="*/ 60 h 104"/>
                <a:gd name="T18" fmla="*/ 22 w 66"/>
                <a:gd name="T19" fmla="*/ 85 h 104"/>
                <a:gd name="T20" fmla="*/ 66 w 66"/>
                <a:gd name="T21" fmla="*/ 85 h 104"/>
                <a:gd name="T22" fmla="*/ 66 w 66"/>
                <a:gd name="T23" fmla="*/ 104 h 104"/>
                <a:gd name="T24" fmla="*/ 0 w 66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2" y="19"/>
                  </a:lnTo>
                  <a:lnTo>
                    <a:pt x="22" y="42"/>
                  </a:lnTo>
                  <a:lnTo>
                    <a:pt x="62" y="42"/>
                  </a:lnTo>
                  <a:lnTo>
                    <a:pt x="62" y="60"/>
                  </a:lnTo>
                  <a:lnTo>
                    <a:pt x="22" y="60"/>
                  </a:lnTo>
                  <a:lnTo>
                    <a:pt x="22" y="85"/>
                  </a:lnTo>
                  <a:lnTo>
                    <a:pt x="66" y="85"/>
                  </a:lnTo>
                  <a:lnTo>
                    <a:pt x="66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39" name="Freeform 43"/>
            <p:cNvSpPr>
              <a:spLocks noEditPoints="1"/>
            </p:cNvSpPr>
            <p:nvPr userDrawn="1"/>
          </p:nvSpPr>
          <p:spPr bwMode="auto">
            <a:xfrm>
              <a:off x="8950325" y="5792788"/>
              <a:ext cx="119062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2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30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30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2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30" y="39"/>
                    <a:pt x="30" y="39"/>
                    <a:pt x="30" y="39"/>
                  </a:cubicBezTo>
                  <a:cubicBezTo>
                    <a:pt x="35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8" y="17"/>
                    <a:pt x="34" y="16"/>
                    <a:pt x="30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0" name="Freeform 44"/>
            <p:cNvSpPr>
              <a:spLocks/>
            </p:cNvSpPr>
            <p:nvPr userDrawn="1"/>
          </p:nvSpPr>
          <p:spPr bwMode="auto">
            <a:xfrm>
              <a:off x="9094788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1 w 67"/>
                <a:gd name="T9" fmla="*/ 19 h 104"/>
                <a:gd name="T10" fmla="*/ 21 w 67"/>
                <a:gd name="T11" fmla="*/ 42 h 104"/>
                <a:gd name="T12" fmla="*/ 61 w 67"/>
                <a:gd name="T13" fmla="*/ 42 h 104"/>
                <a:gd name="T14" fmla="*/ 61 w 67"/>
                <a:gd name="T15" fmla="*/ 60 h 104"/>
                <a:gd name="T16" fmla="*/ 21 w 67"/>
                <a:gd name="T17" fmla="*/ 60 h 104"/>
                <a:gd name="T18" fmla="*/ 21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1" y="19"/>
                  </a:lnTo>
                  <a:lnTo>
                    <a:pt x="21" y="42"/>
                  </a:lnTo>
                  <a:lnTo>
                    <a:pt x="61" y="42"/>
                  </a:lnTo>
                  <a:lnTo>
                    <a:pt x="61" y="60"/>
                  </a:lnTo>
                  <a:lnTo>
                    <a:pt x="21" y="60"/>
                  </a:lnTo>
                  <a:lnTo>
                    <a:pt x="21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1" name="Freeform 45"/>
            <p:cNvSpPr>
              <a:spLocks/>
            </p:cNvSpPr>
            <p:nvPr userDrawn="1"/>
          </p:nvSpPr>
          <p:spPr bwMode="auto">
            <a:xfrm>
              <a:off x="9228138" y="5792788"/>
              <a:ext cx="119062" cy="165100"/>
            </a:xfrm>
            <a:custGeom>
              <a:avLst/>
              <a:gdLst>
                <a:gd name="T0" fmla="*/ 0 w 75"/>
                <a:gd name="T1" fmla="*/ 104 h 104"/>
                <a:gd name="T2" fmla="*/ 0 w 75"/>
                <a:gd name="T3" fmla="*/ 0 h 104"/>
                <a:gd name="T4" fmla="*/ 22 w 75"/>
                <a:gd name="T5" fmla="*/ 0 h 104"/>
                <a:gd name="T6" fmla="*/ 55 w 75"/>
                <a:gd name="T7" fmla="*/ 66 h 104"/>
                <a:gd name="T8" fmla="*/ 55 w 75"/>
                <a:gd name="T9" fmla="*/ 0 h 104"/>
                <a:gd name="T10" fmla="*/ 75 w 75"/>
                <a:gd name="T11" fmla="*/ 0 h 104"/>
                <a:gd name="T12" fmla="*/ 75 w 75"/>
                <a:gd name="T13" fmla="*/ 104 h 104"/>
                <a:gd name="T14" fmla="*/ 54 w 75"/>
                <a:gd name="T15" fmla="*/ 104 h 104"/>
                <a:gd name="T16" fmla="*/ 21 w 75"/>
                <a:gd name="T17" fmla="*/ 37 h 104"/>
                <a:gd name="T18" fmla="*/ 21 w 75"/>
                <a:gd name="T19" fmla="*/ 104 h 104"/>
                <a:gd name="T20" fmla="*/ 0 w 75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5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5" y="66"/>
                  </a:lnTo>
                  <a:lnTo>
                    <a:pt x="55" y="0"/>
                  </a:lnTo>
                  <a:lnTo>
                    <a:pt x="75" y="0"/>
                  </a:lnTo>
                  <a:lnTo>
                    <a:pt x="75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2" name="Freeform 46"/>
            <p:cNvSpPr>
              <a:spLocks/>
            </p:cNvSpPr>
            <p:nvPr userDrawn="1"/>
          </p:nvSpPr>
          <p:spPr bwMode="auto">
            <a:xfrm>
              <a:off x="9382125" y="5922963"/>
              <a:ext cx="34925" cy="73025"/>
            </a:xfrm>
            <a:custGeom>
              <a:avLst/>
              <a:gdLst>
                <a:gd name="T0" fmla="*/ 21 w 21"/>
                <a:gd name="T1" fmla="*/ 0 h 43"/>
                <a:gd name="T2" fmla="*/ 21 w 21"/>
                <a:gd name="T3" fmla="*/ 16 h 43"/>
                <a:gd name="T4" fmla="*/ 18 w 21"/>
                <a:gd name="T5" fmla="*/ 31 h 43"/>
                <a:gd name="T6" fmla="*/ 10 w 21"/>
                <a:gd name="T7" fmla="*/ 40 h 43"/>
                <a:gd name="T8" fmla="*/ 0 w 21"/>
                <a:gd name="T9" fmla="*/ 43 h 43"/>
                <a:gd name="T10" fmla="*/ 0 w 21"/>
                <a:gd name="T11" fmla="*/ 33 h 43"/>
                <a:gd name="T12" fmla="*/ 6 w 21"/>
                <a:gd name="T13" fmla="*/ 28 h 43"/>
                <a:gd name="T14" fmla="*/ 9 w 21"/>
                <a:gd name="T15" fmla="*/ 21 h 43"/>
                <a:gd name="T16" fmla="*/ 0 w 21"/>
                <a:gd name="T17" fmla="*/ 21 h 43"/>
                <a:gd name="T18" fmla="*/ 0 w 21"/>
                <a:gd name="T19" fmla="*/ 0 h 43"/>
                <a:gd name="T20" fmla="*/ 21 w 21"/>
                <a:gd name="T2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1" h="43">
                  <a:moveTo>
                    <a:pt x="21" y="0"/>
                  </a:moveTo>
                  <a:cubicBezTo>
                    <a:pt x="21" y="16"/>
                    <a:pt x="21" y="16"/>
                    <a:pt x="21" y="16"/>
                  </a:cubicBezTo>
                  <a:cubicBezTo>
                    <a:pt x="21" y="22"/>
                    <a:pt x="20" y="27"/>
                    <a:pt x="18" y="31"/>
                  </a:cubicBezTo>
                  <a:cubicBezTo>
                    <a:pt x="16" y="34"/>
                    <a:pt x="14" y="37"/>
                    <a:pt x="10" y="40"/>
                  </a:cubicBezTo>
                  <a:cubicBezTo>
                    <a:pt x="7" y="41"/>
                    <a:pt x="3" y="42"/>
                    <a:pt x="0" y="4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3" y="32"/>
                    <a:pt x="5" y="31"/>
                    <a:pt x="6" y="28"/>
                  </a:cubicBezTo>
                  <a:cubicBezTo>
                    <a:pt x="8" y="26"/>
                    <a:pt x="8" y="23"/>
                    <a:pt x="9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3" name="Freeform 47"/>
            <p:cNvSpPr>
              <a:spLocks/>
            </p:cNvSpPr>
            <p:nvPr userDrawn="1"/>
          </p:nvSpPr>
          <p:spPr bwMode="auto">
            <a:xfrm>
              <a:off x="9467850" y="5792788"/>
              <a:ext cx="184150" cy="165100"/>
            </a:xfrm>
            <a:custGeom>
              <a:avLst/>
              <a:gdLst>
                <a:gd name="T0" fmla="*/ 0 w 116"/>
                <a:gd name="T1" fmla="*/ 0 h 104"/>
                <a:gd name="T2" fmla="*/ 22 w 116"/>
                <a:gd name="T3" fmla="*/ 0 h 104"/>
                <a:gd name="T4" fmla="*/ 34 w 116"/>
                <a:gd name="T5" fmla="*/ 71 h 104"/>
                <a:gd name="T6" fmla="*/ 48 w 116"/>
                <a:gd name="T7" fmla="*/ 0 h 104"/>
                <a:gd name="T8" fmla="*/ 69 w 116"/>
                <a:gd name="T9" fmla="*/ 0 h 104"/>
                <a:gd name="T10" fmla="*/ 82 w 116"/>
                <a:gd name="T11" fmla="*/ 72 h 104"/>
                <a:gd name="T12" fmla="*/ 94 w 116"/>
                <a:gd name="T13" fmla="*/ 0 h 104"/>
                <a:gd name="T14" fmla="*/ 116 w 116"/>
                <a:gd name="T15" fmla="*/ 0 h 104"/>
                <a:gd name="T16" fmla="*/ 93 w 116"/>
                <a:gd name="T17" fmla="*/ 104 h 104"/>
                <a:gd name="T18" fmla="*/ 71 w 116"/>
                <a:gd name="T19" fmla="*/ 104 h 104"/>
                <a:gd name="T20" fmla="*/ 58 w 116"/>
                <a:gd name="T21" fmla="*/ 34 h 104"/>
                <a:gd name="T22" fmla="*/ 45 w 116"/>
                <a:gd name="T23" fmla="*/ 104 h 104"/>
                <a:gd name="T24" fmla="*/ 23 w 116"/>
                <a:gd name="T25" fmla="*/ 104 h 104"/>
                <a:gd name="T26" fmla="*/ 0 w 116"/>
                <a:gd name="T27" fmla="*/ 0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6" h="104">
                  <a:moveTo>
                    <a:pt x="0" y="0"/>
                  </a:moveTo>
                  <a:lnTo>
                    <a:pt x="22" y="0"/>
                  </a:lnTo>
                  <a:lnTo>
                    <a:pt x="34" y="71"/>
                  </a:lnTo>
                  <a:lnTo>
                    <a:pt x="48" y="0"/>
                  </a:lnTo>
                  <a:lnTo>
                    <a:pt x="69" y="0"/>
                  </a:lnTo>
                  <a:lnTo>
                    <a:pt x="82" y="72"/>
                  </a:lnTo>
                  <a:lnTo>
                    <a:pt x="94" y="0"/>
                  </a:lnTo>
                  <a:lnTo>
                    <a:pt x="116" y="0"/>
                  </a:lnTo>
                  <a:lnTo>
                    <a:pt x="93" y="104"/>
                  </a:lnTo>
                  <a:lnTo>
                    <a:pt x="71" y="104"/>
                  </a:lnTo>
                  <a:lnTo>
                    <a:pt x="58" y="34"/>
                  </a:lnTo>
                  <a:lnTo>
                    <a:pt x="45" y="104"/>
                  </a:lnTo>
                  <a:lnTo>
                    <a:pt x="23" y="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4" name="Freeform 48"/>
            <p:cNvSpPr>
              <a:spLocks noEditPoints="1"/>
            </p:cNvSpPr>
            <p:nvPr userDrawn="1"/>
          </p:nvSpPr>
          <p:spPr bwMode="auto">
            <a:xfrm>
              <a:off x="9650413" y="5792788"/>
              <a:ext cx="138112" cy="165100"/>
            </a:xfrm>
            <a:custGeom>
              <a:avLst/>
              <a:gdLst>
                <a:gd name="T0" fmla="*/ 32 w 87"/>
                <a:gd name="T1" fmla="*/ 0 h 104"/>
                <a:gd name="T2" fmla="*/ 55 w 87"/>
                <a:gd name="T3" fmla="*/ 0 h 104"/>
                <a:gd name="T4" fmla="*/ 87 w 87"/>
                <a:gd name="T5" fmla="*/ 104 h 104"/>
                <a:gd name="T6" fmla="*/ 65 w 87"/>
                <a:gd name="T7" fmla="*/ 104 h 104"/>
                <a:gd name="T8" fmla="*/ 58 w 87"/>
                <a:gd name="T9" fmla="*/ 80 h 104"/>
                <a:gd name="T10" fmla="*/ 29 w 87"/>
                <a:gd name="T11" fmla="*/ 80 h 104"/>
                <a:gd name="T12" fmla="*/ 23 w 87"/>
                <a:gd name="T13" fmla="*/ 104 h 104"/>
                <a:gd name="T14" fmla="*/ 0 w 87"/>
                <a:gd name="T15" fmla="*/ 104 h 104"/>
                <a:gd name="T16" fmla="*/ 32 w 87"/>
                <a:gd name="T17" fmla="*/ 0 h 104"/>
                <a:gd name="T18" fmla="*/ 33 w 87"/>
                <a:gd name="T19" fmla="*/ 64 h 104"/>
                <a:gd name="T20" fmla="*/ 54 w 87"/>
                <a:gd name="T21" fmla="*/ 64 h 104"/>
                <a:gd name="T22" fmla="*/ 44 w 87"/>
                <a:gd name="T23" fmla="*/ 29 h 104"/>
                <a:gd name="T24" fmla="*/ 33 w 87"/>
                <a:gd name="T25" fmla="*/ 6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7" h="104">
                  <a:moveTo>
                    <a:pt x="32" y="0"/>
                  </a:moveTo>
                  <a:lnTo>
                    <a:pt x="55" y="0"/>
                  </a:lnTo>
                  <a:lnTo>
                    <a:pt x="87" y="104"/>
                  </a:lnTo>
                  <a:lnTo>
                    <a:pt x="65" y="104"/>
                  </a:lnTo>
                  <a:lnTo>
                    <a:pt x="58" y="80"/>
                  </a:lnTo>
                  <a:lnTo>
                    <a:pt x="29" y="80"/>
                  </a:lnTo>
                  <a:lnTo>
                    <a:pt x="23" y="104"/>
                  </a:lnTo>
                  <a:lnTo>
                    <a:pt x="0" y="104"/>
                  </a:lnTo>
                  <a:lnTo>
                    <a:pt x="32" y="0"/>
                  </a:lnTo>
                  <a:close/>
                  <a:moveTo>
                    <a:pt x="33" y="64"/>
                  </a:moveTo>
                  <a:lnTo>
                    <a:pt x="54" y="64"/>
                  </a:lnTo>
                  <a:lnTo>
                    <a:pt x="44" y="29"/>
                  </a:lnTo>
                  <a:lnTo>
                    <a:pt x="33" y="6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5" name="Freeform 49"/>
            <p:cNvSpPr>
              <a:spLocks/>
            </p:cNvSpPr>
            <p:nvPr userDrawn="1"/>
          </p:nvSpPr>
          <p:spPr bwMode="auto">
            <a:xfrm>
              <a:off x="9798050" y="5789613"/>
              <a:ext cx="114300" cy="171450"/>
            </a:xfrm>
            <a:custGeom>
              <a:avLst/>
              <a:gdLst>
                <a:gd name="T0" fmla="*/ 0 w 67"/>
                <a:gd name="T1" fmla="*/ 70 h 100"/>
                <a:gd name="T2" fmla="*/ 21 w 67"/>
                <a:gd name="T3" fmla="*/ 70 h 100"/>
                <a:gd name="T4" fmla="*/ 23 w 67"/>
                <a:gd name="T5" fmla="*/ 78 h 100"/>
                <a:gd name="T6" fmla="*/ 34 w 67"/>
                <a:gd name="T7" fmla="*/ 84 h 100"/>
                <a:gd name="T8" fmla="*/ 43 w 67"/>
                <a:gd name="T9" fmla="*/ 80 h 100"/>
                <a:gd name="T10" fmla="*/ 46 w 67"/>
                <a:gd name="T11" fmla="*/ 72 h 100"/>
                <a:gd name="T12" fmla="*/ 41 w 67"/>
                <a:gd name="T13" fmla="*/ 62 h 100"/>
                <a:gd name="T14" fmla="*/ 36 w 67"/>
                <a:gd name="T15" fmla="*/ 59 h 100"/>
                <a:gd name="T16" fmla="*/ 29 w 67"/>
                <a:gd name="T17" fmla="*/ 56 h 100"/>
                <a:gd name="T18" fmla="*/ 12 w 67"/>
                <a:gd name="T19" fmla="*/ 48 h 100"/>
                <a:gd name="T20" fmla="*/ 1 w 67"/>
                <a:gd name="T21" fmla="*/ 26 h 100"/>
                <a:gd name="T22" fmla="*/ 8 w 67"/>
                <a:gd name="T23" fmla="*/ 8 h 100"/>
                <a:gd name="T24" fmla="*/ 31 w 67"/>
                <a:gd name="T25" fmla="*/ 0 h 100"/>
                <a:gd name="T26" fmla="*/ 58 w 67"/>
                <a:gd name="T27" fmla="*/ 12 h 100"/>
                <a:gd name="T28" fmla="*/ 63 w 67"/>
                <a:gd name="T29" fmla="*/ 27 h 100"/>
                <a:gd name="T30" fmla="*/ 43 w 67"/>
                <a:gd name="T31" fmla="*/ 27 h 100"/>
                <a:gd name="T32" fmla="*/ 40 w 67"/>
                <a:gd name="T33" fmla="*/ 19 h 100"/>
                <a:gd name="T34" fmla="*/ 31 w 67"/>
                <a:gd name="T35" fmla="*/ 16 h 100"/>
                <a:gd name="T36" fmla="*/ 23 w 67"/>
                <a:gd name="T37" fmla="*/ 18 h 100"/>
                <a:gd name="T38" fmla="*/ 20 w 67"/>
                <a:gd name="T39" fmla="*/ 26 h 100"/>
                <a:gd name="T40" fmla="*/ 25 w 67"/>
                <a:gd name="T41" fmla="*/ 34 h 100"/>
                <a:gd name="T42" fmla="*/ 39 w 67"/>
                <a:gd name="T43" fmla="*/ 40 h 100"/>
                <a:gd name="T44" fmla="*/ 58 w 67"/>
                <a:gd name="T45" fmla="*/ 50 h 100"/>
                <a:gd name="T46" fmla="*/ 67 w 67"/>
                <a:gd name="T47" fmla="*/ 70 h 100"/>
                <a:gd name="T48" fmla="*/ 58 w 67"/>
                <a:gd name="T49" fmla="*/ 91 h 100"/>
                <a:gd name="T50" fmla="*/ 33 w 67"/>
                <a:gd name="T51" fmla="*/ 100 h 100"/>
                <a:gd name="T52" fmla="*/ 6 w 67"/>
                <a:gd name="T53" fmla="*/ 86 h 100"/>
                <a:gd name="T54" fmla="*/ 0 w 67"/>
                <a:gd name="T55" fmla="*/ 7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7" h="100">
                  <a:moveTo>
                    <a:pt x="0" y="70"/>
                  </a:moveTo>
                  <a:cubicBezTo>
                    <a:pt x="21" y="70"/>
                    <a:pt x="21" y="70"/>
                    <a:pt x="21" y="70"/>
                  </a:cubicBezTo>
                  <a:cubicBezTo>
                    <a:pt x="21" y="73"/>
                    <a:pt x="22" y="76"/>
                    <a:pt x="23" y="78"/>
                  </a:cubicBezTo>
                  <a:cubicBezTo>
                    <a:pt x="26" y="82"/>
                    <a:pt x="29" y="84"/>
                    <a:pt x="34" y="84"/>
                  </a:cubicBezTo>
                  <a:cubicBezTo>
                    <a:pt x="38" y="84"/>
                    <a:pt x="41" y="82"/>
                    <a:pt x="43" y="80"/>
                  </a:cubicBezTo>
                  <a:cubicBezTo>
                    <a:pt x="45" y="78"/>
                    <a:pt x="46" y="75"/>
                    <a:pt x="46" y="72"/>
                  </a:cubicBezTo>
                  <a:cubicBezTo>
                    <a:pt x="46" y="68"/>
                    <a:pt x="45" y="65"/>
                    <a:pt x="41" y="62"/>
                  </a:cubicBezTo>
                  <a:cubicBezTo>
                    <a:pt x="40" y="61"/>
                    <a:pt x="38" y="60"/>
                    <a:pt x="36" y="59"/>
                  </a:cubicBezTo>
                  <a:cubicBezTo>
                    <a:pt x="35" y="59"/>
                    <a:pt x="33" y="58"/>
                    <a:pt x="29" y="56"/>
                  </a:cubicBezTo>
                  <a:cubicBezTo>
                    <a:pt x="21" y="54"/>
                    <a:pt x="15" y="51"/>
                    <a:pt x="12" y="48"/>
                  </a:cubicBezTo>
                  <a:cubicBezTo>
                    <a:pt x="5" y="43"/>
                    <a:pt x="1" y="35"/>
                    <a:pt x="1" y="26"/>
                  </a:cubicBezTo>
                  <a:cubicBezTo>
                    <a:pt x="1" y="19"/>
                    <a:pt x="4" y="12"/>
                    <a:pt x="8" y="8"/>
                  </a:cubicBezTo>
                  <a:cubicBezTo>
                    <a:pt x="14" y="2"/>
                    <a:pt x="21" y="0"/>
                    <a:pt x="31" y="0"/>
                  </a:cubicBezTo>
                  <a:cubicBezTo>
                    <a:pt x="43" y="0"/>
                    <a:pt x="52" y="4"/>
                    <a:pt x="58" y="12"/>
                  </a:cubicBezTo>
                  <a:cubicBezTo>
                    <a:pt x="61" y="16"/>
                    <a:pt x="63" y="21"/>
                    <a:pt x="63" y="27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43" y="23"/>
                    <a:pt x="42" y="21"/>
                    <a:pt x="40" y="19"/>
                  </a:cubicBezTo>
                  <a:cubicBezTo>
                    <a:pt x="38" y="17"/>
                    <a:pt x="35" y="16"/>
                    <a:pt x="31" y="16"/>
                  </a:cubicBezTo>
                  <a:cubicBezTo>
                    <a:pt x="28" y="16"/>
                    <a:pt x="25" y="17"/>
                    <a:pt x="23" y="18"/>
                  </a:cubicBezTo>
                  <a:cubicBezTo>
                    <a:pt x="21" y="20"/>
                    <a:pt x="20" y="23"/>
                    <a:pt x="20" y="26"/>
                  </a:cubicBezTo>
                  <a:cubicBezTo>
                    <a:pt x="20" y="29"/>
                    <a:pt x="22" y="32"/>
                    <a:pt x="25" y="34"/>
                  </a:cubicBezTo>
                  <a:cubicBezTo>
                    <a:pt x="27" y="36"/>
                    <a:pt x="32" y="38"/>
                    <a:pt x="39" y="40"/>
                  </a:cubicBezTo>
                  <a:cubicBezTo>
                    <a:pt x="47" y="43"/>
                    <a:pt x="53" y="46"/>
                    <a:pt x="58" y="50"/>
                  </a:cubicBezTo>
                  <a:cubicBezTo>
                    <a:pt x="64" y="55"/>
                    <a:pt x="67" y="62"/>
                    <a:pt x="67" y="70"/>
                  </a:cubicBezTo>
                  <a:cubicBezTo>
                    <a:pt x="67" y="79"/>
                    <a:pt x="64" y="86"/>
                    <a:pt x="58" y="91"/>
                  </a:cubicBezTo>
                  <a:cubicBezTo>
                    <a:pt x="52" y="97"/>
                    <a:pt x="44" y="100"/>
                    <a:pt x="33" y="100"/>
                  </a:cubicBezTo>
                  <a:cubicBezTo>
                    <a:pt x="21" y="100"/>
                    <a:pt x="12" y="95"/>
                    <a:pt x="6" y="86"/>
                  </a:cubicBezTo>
                  <a:cubicBezTo>
                    <a:pt x="3" y="81"/>
                    <a:pt x="1" y="76"/>
                    <a:pt x="0" y="7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6" name="Freeform 50"/>
            <p:cNvSpPr>
              <a:spLocks/>
            </p:cNvSpPr>
            <p:nvPr userDrawn="1"/>
          </p:nvSpPr>
          <p:spPr bwMode="auto">
            <a:xfrm>
              <a:off x="9972675" y="5792788"/>
              <a:ext cx="128587" cy="165100"/>
            </a:xfrm>
            <a:custGeom>
              <a:avLst/>
              <a:gdLst>
                <a:gd name="T0" fmla="*/ 52 w 81"/>
                <a:gd name="T1" fmla="*/ 104 h 104"/>
                <a:gd name="T2" fmla="*/ 28 w 81"/>
                <a:gd name="T3" fmla="*/ 104 h 104"/>
                <a:gd name="T4" fmla="*/ 0 w 81"/>
                <a:gd name="T5" fmla="*/ 0 h 104"/>
                <a:gd name="T6" fmla="*/ 23 w 81"/>
                <a:gd name="T7" fmla="*/ 0 h 104"/>
                <a:gd name="T8" fmla="*/ 40 w 81"/>
                <a:gd name="T9" fmla="*/ 75 h 104"/>
                <a:gd name="T10" fmla="*/ 59 w 81"/>
                <a:gd name="T11" fmla="*/ 0 h 104"/>
                <a:gd name="T12" fmla="*/ 81 w 81"/>
                <a:gd name="T13" fmla="*/ 0 h 104"/>
                <a:gd name="T14" fmla="*/ 52 w 81"/>
                <a:gd name="T1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1" h="104">
                  <a:moveTo>
                    <a:pt x="52" y="104"/>
                  </a:moveTo>
                  <a:lnTo>
                    <a:pt x="28" y="104"/>
                  </a:lnTo>
                  <a:lnTo>
                    <a:pt x="0" y="0"/>
                  </a:lnTo>
                  <a:lnTo>
                    <a:pt x="23" y="0"/>
                  </a:lnTo>
                  <a:lnTo>
                    <a:pt x="40" y="75"/>
                  </a:lnTo>
                  <a:lnTo>
                    <a:pt x="59" y="0"/>
                  </a:lnTo>
                  <a:lnTo>
                    <a:pt x="81" y="0"/>
                  </a:lnTo>
                  <a:lnTo>
                    <a:pt x="52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7" name="Freeform 51"/>
            <p:cNvSpPr>
              <a:spLocks/>
            </p:cNvSpPr>
            <p:nvPr userDrawn="1"/>
          </p:nvSpPr>
          <p:spPr bwMode="auto">
            <a:xfrm>
              <a:off x="10118725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8" name="Freeform 52"/>
            <p:cNvSpPr>
              <a:spLocks noEditPoints="1"/>
            </p:cNvSpPr>
            <p:nvPr userDrawn="1"/>
          </p:nvSpPr>
          <p:spPr bwMode="auto">
            <a:xfrm>
              <a:off x="10252075" y="5792788"/>
              <a:ext cx="122237" cy="165100"/>
            </a:xfrm>
            <a:custGeom>
              <a:avLst/>
              <a:gdLst>
                <a:gd name="T0" fmla="*/ 0 w 71"/>
                <a:gd name="T1" fmla="*/ 96 h 96"/>
                <a:gd name="T2" fmla="*/ 0 w 71"/>
                <a:gd name="T3" fmla="*/ 0 h 96"/>
                <a:gd name="T4" fmla="*/ 37 w 71"/>
                <a:gd name="T5" fmla="*/ 0 h 96"/>
                <a:gd name="T6" fmla="*/ 60 w 71"/>
                <a:gd name="T7" fmla="*/ 6 h 96"/>
                <a:gd name="T8" fmla="*/ 69 w 71"/>
                <a:gd name="T9" fmla="*/ 27 h 96"/>
                <a:gd name="T10" fmla="*/ 62 w 71"/>
                <a:gd name="T11" fmla="*/ 45 h 96"/>
                <a:gd name="T12" fmla="*/ 55 w 71"/>
                <a:gd name="T13" fmla="*/ 50 h 96"/>
                <a:gd name="T14" fmla="*/ 64 w 71"/>
                <a:gd name="T15" fmla="*/ 58 h 96"/>
                <a:gd name="T16" fmla="*/ 67 w 71"/>
                <a:gd name="T17" fmla="*/ 68 h 96"/>
                <a:gd name="T18" fmla="*/ 68 w 71"/>
                <a:gd name="T19" fmla="*/ 82 h 96"/>
                <a:gd name="T20" fmla="*/ 70 w 71"/>
                <a:gd name="T21" fmla="*/ 92 h 96"/>
                <a:gd name="T22" fmla="*/ 71 w 71"/>
                <a:gd name="T23" fmla="*/ 96 h 96"/>
                <a:gd name="T24" fmla="*/ 50 w 71"/>
                <a:gd name="T25" fmla="*/ 96 h 96"/>
                <a:gd name="T26" fmla="*/ 49 w 71"/>
                <a:gd name="T27" fmla="*/ 90 h 96"/>
                <a:gd name="T28" fmla="*/ 48 w 71"/>
                <a:gd name="T29" fmla="*/ 78 h 96"/>
                <a:gd name="T30" fmla="*/ 45 w 71"/>
                <a:gd name="T31" fmla="*/ 64 h 96"/>
                <a:gd name="T32" fmla="*/ 39 w 71"/>
                <a:gd name="T33" fmla="*/ 59 h 96"/>
                <a:gd name="T34" fmla="*/ 33 w 71"/>
                <a:gd name="T35" fmla="*/ 58 h 96"/>
                <a:gd name="T36" fmla="*/ 21 w 71"/>
                <a:gd name="T37" fmla="*/ 58 h 96"/>
                <a:gd name="T38" fmla="*/ 21 w 71"/>
                <a:gd name="T39" fmla="*/ 96 h 96"/>
                <a:gd name="T40" fmla="*/ 0 w 71"/>
                <a:gd name="T41" fmla="*/ 96 h 96"/>
                <a:gd name="T42" fmla="*/ 21 w 71"/>
                <a:gd name="T43" fmla="*/ 42 h 96"/>
                <a:gd name="T44" fmla="*/ 32 w 71"/>
                <a:gd name="T45" fmla="*/ 42 h 96"/>
                <a:gd name="T46" fmla="*/ 45 w 71"/>
                <a:gd name="T47" fmla="*/ 39 h 96"/>
                <a:gd name="T48" fmla="*/ 48 w 71"/>
                <a:gd name="T49" fmla="*/ 29 h 96"/>
                <a:gd name="T50" fmla="*/ 43 w 71"/>
                <a:gd name="T51" fmla="*/ 18 h 96"/>
                <a:gd name="T52" fmla="*/ 33 w 71"/>
                <a:gd name="T53" fmla="*/ 16 h 96"/>
                <a:gd name="T54" fmla="*/ 21 w 71"/>
                <a:gd name="T55" fmla="*/ 16 h 96"/>
                <a:gd name="T56" fmla="*/ 21 w 71"/>
                <a:gd name="T57" fmla="*/ 42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1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47" y="0"/>
                    <a:pt x="54" y="2"/>
                    <a:pt x="60" y="6"/>
                  </a:cubicBezTo>
                  <a:cubicBezTo>
                    <a:pt x="66" y="11"/>
                    <a:pt x="69" y="18"/>
                    <a:pt x="69" y="27"/>
                  </a:cubicBezTo>
                  <a:cubicBezTo>
                    <a:pt x="69" y="34"/>
                    <a:pt x="66" y="40"/>
                    <a:pt x="62" y="45"/>
                  </a:cubicBezTo>
                  <a:cubicBezTo>
                    <a:pt x="60" y="47"/>
                    <a:pt x="58" y="49"/>
                    <a:pt x="55" y="50"/>
                  </a:cubicBezTo>
                  <a:cubicBezTo>
                    <a:pt x="59" y="52"/>
                    <a:pt x="62" y="54"/>
                    <a:pt x="64" y="58"/>
                  </a:cubicBezTo>
                  <a:cubicBezTo>
                    <a:pt x="65" y="60"/>
                    <a:pt x="66" y="63"/>
                    <a:pt x="67" y="68"/>
                  </a:cubicBezTo>
                  <a:cubicBezTo>
                    <a:pt x="67" y="69"/>
                    <a:pt x="68" y="74"/>
                    <a:pt x="68" y="82"/>
                  </a:cubicBezTo>
                  <a:cubicBezTo>
                    <a:pt x="69" y="87"/>
                    <a:pt x="69" y="90"/>
                    <a:pt x="70" y="92"/>
                  </a:cubicBezTo>
                  <a:cubicBezTo>
                    <a:pt x="70" y="93"/>
                    <a:pt x="71" y="94"/>
                    <a:pt x="71" y="96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50" y="94"/>
                    <a:pt x="49" y="92"/>
                    <a:pt x="49" y="90"/>
                  </a:cubicBezTo>
                  <a:cubicBezTo>
                    <a:pt x="49" y="89"/>
                    <a:pt x="48" y="85"/>
                    <a:pt x="48" y="78"/>
                  </a:cubicBezTo>
                  <a:cubicBezTo>
                    <a:pt x="47" y="71"/>
                    <a:pt x="47" y="67"/>
                    <a:pt x="45" y="64"/>
                  </a:cubicBezTo>
                  <a:cubicBezTo>
                    <a:pt x="44" y="61"/>
                    <a:pt x="42" y="59"/>
                    <a:pt x="39" y="59"/>
                  </a:cubicBezTo>
                  <a:cubicBezTo>
                    <a:pt x="38" y="58"/>
                    <a:pt x="35" y="58"/>
                    <a:pt x="33" y="58"/>
                  </a:cubicBezTo>
                  <a:cubicBezTo>
                    <a:pt x="21" y="58"/>
                    <a:pt x="21" y="58"/>
                    <a:pt x="21" y="58"/>
                  </a:cubicBezTo>
                  <a:cubicBezTo>
                    <a:pt x="21" y="96"/>
                    <a:pt x="21" y="96"/>
                    <a:pt x="21" y="96"/>
                  </a:cubicBezTo>
                  <a:lnTo>
                    <a:pt x="0" y="96"/>
                  </a:lnTo>
                  <a:close/>
                  <a:moveTo>
                    <a:pt x="21" y="42"/>
                  </a:moveTo>
                  <a:cubicBezTo>
                    <a:pt x="32" y="42"/>
                    <a:pt x="32" y="42"/>
                    <a:pt x="32" y="42"/>
                  </a:cubicBezTo>
                  <a:cubicBezTo>
                    <a:pt x="38" y="42"/>
                    <a:pt x="43" y="41"/>
                    <a:pt x="45" y="39"/>
                  </a:cubicBezTo>
                  <a:cubicBezTo>
                    <a:pt x="47" y="36"/>
                    <a:pt x="48" y="33"/>
                    <a:pt x="48" y="29"/>
                  </a:cubicBezTo>
                  <a:cubicBezTo>
                    <a:pt x="48" y="24"/>
                    <a:pt x="46" y="21"/>
                    <a:pt x="43" y="18"/>
                  </a:cubicBezTo>
                  <a:cubicBezTo>
                    <a:pt x="41" y="17"/>
                    <a:pt x="38" y="16"/>
                    <a:pt x="33" y="16"/>
                  </a:cubicBezTo>
                  <a:cubicBezTo>
                    <a:pt x="21" y="16"/>
                    <a:pt x="21" y="16"/>
                    <a:pt x="21" y="16"/>
                  </a:cubicBezTo>
                  <a:lnTo>
                    <a:pt x="21" y="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49" name="Freeform 53"/>
            <p:cNvSpPr>
              <a:spLocks noEditPoints="1"/>
            </p:cNvSpPr>
            <p:nvPr userDrawn="1"/>
          </p:nvSpPr>
          <p:spPr bwMode="auto">
            <a:xfrm>
              <a:off x="10401300" y="5792788"/>
              <a:ext cx="117475" cy="165100"/>
            </a:xfrm>
            <a:custGeom>
              <a:avLst/>
              <a:gdLst>
                <a:gd name="T0" fmla="*/ 0 w 69"/>
                <a:gd name="T1" fmla="*/ 96 h 96"/>
                <a:gd name="T2" fmla="*/ 0 w 69"/>
                <a:gd name="T3" fmla="*/ 0 h 96"/>
                <a:gd name="T4" fmla="*/ 34 w 69"/>
                <a:gd name="T5" fmla="*/ 0 h 96"/>
                <a:gd name="T6" fmla="*/ 50 w 69"/>
                <a:gd name="T7" fmla="*/ 2 h 96"/>
                <a:gd name="T8" fmla="*/ 61 w 69"/>
                <a:gd name="T9" fmla="*/ 11 h 96"/>
                <a:gd name="T10" fmla="*/ 65 w 69"/>
                <a:gd name="T11" fmla="*/ 23 h 96"/>
                <a:gd name="T12" fmla="*/ 51 w 69"/>
                <a:gd name="T13" fmla="*/ 44 h 96"/>
                <a:gd name="T14" fmla="*/ 69 w 69"/>
                <a:gd name="T15" fmla="*/ 67 h 96"/>
                <a:gd name="T16" fmla="*/ 57 w 69"/>
                <a:gd name="T17" fmla="*/ 91 h 96"/>
                <a:gd name="T18" fmla="*/ 37 w 69"/>
                <a:gd name="T19" fmla="*/ 96 h 96"/>
                <a:gd name="T20" fmla="*/ 0 w 69"/>
                <a:gd name="T21" fmla="*/ 96 h 96"/>
                <a:gd name="T22" fmla="*/ 20 w 69"/>
                <a:gd name="T23" fmla="*/ 39 h 96"/>
                <a:gd name="T24" fmla="*/ 29 w 69"/>
                <a:gd name="T25" fmla="*/ 39 h 96"/>
                <a:gd name="T26" fmla="*/ 40 w 69"/>
                <a:gd name="T27" fmla="*/ 36 h 96"/>
                <a:gd name="T28" fmla="*/ 45 w 69"/>
                <a:gd name="T29" fmla="*/ 27 h 96"/>
                <a:gd name="T30" fmla="*/ 39 w 69"/>
                <a:gd name="T31" fmla="*/ 18 h 96"/>
                <a:gd name="T32" fmla="*/ 29 w 69"/>
                <a:gd name="T33" fmla="*/ 16 h 96"/>
                <a:gd name="T34" fmla="*/ 20 w 69"/>
                <a:gd name="T35" fmla="*/ 16 h 96"/>
                <a:gd name="T36" fmla="*/ 20 w 69"/>
                <a:gd name="T37" fmla="*/ 39 h 96"/>
                <a:gd name="T38" fmla="*/ 20 w 69"/>
                <a:gd name="T39" fmla="*/ 79 h 96"/>
                <a:gd name="T40" fmla="*/ 31 w 69"/>
                <a:gd name="T41" fmla="*/ 79 h 96"/>
                <a:gd name="T42" fmla="*/ 44 w 69"/>
                <a:gd name="T43" fmla="*/ 76 h 96"/>
                <a:gd name="T44" fmla="*/ 48 w 69"/>
                <a:gd name="T45" fmla="*/ 66 h 96"/>
                <a:gd name="T46" fmla="*/ 42 w 69"/>
                <a:gd name="T47" fmla="*/ 55 h 96"/>
                <a:gd name="T48" fmla="*/ 31 w 69"/>
                <a:gd name="T49" fmla="*/ 53 h 96"/>
                <a:gd name="T50" fmla="*/ 20 w 69"/>
                <a:gd name="T51" fmla="*/ 53 h 96"/>
                <a:gd name="T52" fmla="*/ 20 w 69"/>
                <a:gd name="T53" fmla="*/ 79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41" y="0"/>
                    <a:pt x="46" y="0"/>
                    <a:pt x="50" y="2"/>
                  </a:cubicBezTo>
                  <a:cubicBezTo>
                    <a:pt x="55" y="4"/>
                    <a:pt x="59" y="7"/>
                    <a:pt x="61" y="11"/>
                  </a:cubicBezTo>
                  <a:cubicBezTo>
                    <a:pt x="64" y="15"/>
                    <a:pt x="65" y="19"/>
                    <a:pt x="65" y="23"/>
                  </a:cubicBezTo>
                  <a:cubicBezTo>
                    <a:pt x="65" y="33"/>
                    <a:pt x="60" y="39"/>
                    <a:pt x="51" y="44"/>
                  </a:cubicBezTo>
                  <a:cubicBezTo>
                    <a:pt x="63" y="48"/>
                    <a:pt x="69" y="56"/>
                    <a:pt x="69" y="67"/>
                  </a:cubicBezTo>
                  <a:cubicBezTo>
                    <a:pt x="69" y="78"/>
                    <a:pt x="65" y="86"/>
                    <a:pt x="57" y="91"/>
                  </a:cubicBezTo>
                  <a:cubicBezTo>
                    <a:pt x="52" y="94"/>
                    <a:pt x="45" y="96"/>
                    <a:pt x="37" y="96"/>
                  </a:cubicBezTo>
                  <a:lnTo>
                    <a:pt x="0" y="96"/>
                  </a:lnTo>
                  <a:close/>
                  <a:moveTo>
                    <a:pt x="20" y="39"/>
                  </a:moveTo>
                  <a:cubicBezTo>
                    <a:pt x="29" y="39"/>
                    <a:pt x="29" y="39"/>
                    <a:pt x="29" y="39"/>
                  </a:cubicBezTo>
                  <a:cubicBezTo>
                    <a:pt x="34" y="39"/>
                    <a:pt x="38" y="38"/>
                    <a:pt x="40" y="36"/>
                  </a:cubicBezTo>
                  <a:cubicBezTo>
                    <a:pt x="43" y="34"/>
                    <a:pt x="45" y="31"/>
                    <a:pt x="45" y="27"/>
                  </a:cubicBezTo>
                  <a:cubicBezTo>
                    <a:pt x="45" y="23"/>
                    <a:pt x="43" y="20"/>
                    <a:pt x="39" y="18"/>
                  </a:cubicBezTo>
                  <a:cubicBezTo>
                    <a:pt x="37" y="17"/>
                    <a:pt x="34" y="16"/>
                    <a:pt x="29" y="16"/>
                  </a:cubicBezTo>
                  <a:cubicBezTo>
                    <a:pt x="20" y="16"/>
                    <a:pt x="20" y="16"/>
                    <a:pt x="20" y="16"/>
                  </a:cubicBezTo>
                  <a:lnTo>
                    <a:pt x="20" y="39"/>
                  </a:lnTo>
                  <a:close/>
                  <a:moveTo>
                    <a:pt x="20" y="79"/>
                  </a:moveTo>
                  <a:cubicBezTo>
                    <a:pt x="31" y="79"/>
                    <a:pt x="31" y="79"/>
                    <a:pt x="31" y="79"/>
                  </a:cubicBezTo>
                  <a:cubicBezTo>
                    <a:pt x="37" y="79"/>
                    <a:pt x="41" y="78"/>
                    <a:pt x="44" y="76"/>
                  </a:cubicBezTo>
                  <a:cubicBezTo>
                    <a:pt x="47" y="74"/>
                    <a:pt x="48" y="71"/>
                    <a:pt x="48" y="66"/>
                  </a:cubicBezTo>
                  <a:cubicBezTo>
                    <a:pt x="48" y="61"/>
                    <a:pt x="46" y="57"/>
                    <a:pt x="42" y="55"/>
                  </a:cubicBezTo>
                  <a:cubicBezTo>
                    <a:pt x="40" y="54"/>
                    <a:pt x="36" y="53"/>
                    <a:pt x="31" y="53"/>
                  </a:cubicBezTo>
                  <a:cubicBezTo>
                    <a:pt x="20" y="53"/>
                    <a:pt x="20" y="53"/>
                    <a:pt x="20" y="53"/>
                  </a:cubicBezTo>
                  <a:lnTo>
                    <a:pt x="20" y="7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0" name="Freeform 54"/>
            <p:cNvSpPr>
              <a:spLocks/>
            </p:cNvSpPr>
            <p:nvPr userDrawn="1"/>
          </p:nvSpPr>
          <p:spPr bwMode="auto">
            <a:xfrm>
              <a:off x="10542588" y="5792788"/>
              <a:ext cx="36512" cy="165100"/>
            </a:xfrm>
            <a:custGeom>
              <a:avLst/>
              <a:gdLst>
                <a:gd name="T0" fmla="*/ 0 w 23"/>
                <a:gd name="T1" fmla="*/ 104 h 104"/>
                <a:gd name="T2" fmla="*/ 0 w 23"/>
                <a:gd name="T3" fmla="*/ 0 h 104"/>
                <a:gd name="T4" fmla="*/ 11 w 23"/>
                <a:gd name="T5" fmla="*/ 0 h 104"/>
                <a:gd name="T6" fmla="*/ 23 w 23"/>
                <a:gd name="T7" fmla="*/ 0 h 104"/>
                <a:gd name="T8" fmla="*/ 23 w 23"/>
                <a:gd name="T9" fmla="*/ 104 h 104"/>
                <a:gd name="T10" fmla="*/ 0 w 23"/>
                <a:gd name="T1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104">
                  <a:moveTo>
                    <a:pt x="0" y="104"/>
                  </a:moveTo>
                  <a:lnTo>
                    <a:pt x="0" y="0"/>
                  </a:lnTo>
                  <a:lnTo>
                    <a:pt x="11" y="0"/>
                  </a:lnTo>
                  <a:lnTo>
                    <a:pt x="23" y="0"/>
                  </a:lnTo>
                  <a:lnTo>
                    <a:pt x="23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1" name="Freeform 55"/>
            <p:cNvSpPr>
              <a:spLocks/>
            </p:cNvSpPr>
            <p:nvPr userDrawn="1"/>
          </p:nvSpPr>
          <p:spPr bwMode="auto">
            <a:xfrm>
              <a:off x="10610850" y="5792788"/>
              <a:ext cx="120650" cy="165100"/>
            </a:xfrm>
            <a:custGeom>
              <a:avLst/>
              <a:gdLst>
                <a:gd name="T0" fmla="*/ 0 w 76"/>
                <a:gd name="T1" fmla="*/ 104 h 104"/>
                <a:gd name="T2" fmla="*/ 0 w 76"/>
                <a:gd name="T3" fmla="*/ 0 h 104"/>
                <a:gd name="T4" fmla="*/ 22 w 76"/>
                <a:gd name="T5" fmla="*/ 0 h 104"/>
                <a:gd name="T6" fmla="*/ 54 w 76"/>
                <a:gd name="T7" fmla="*/ 66 h 104"/>
                <a:gd name="T8" fmla="*/ 54 w 76"/>
                <a:gd name="T9" fmla="*/ 0 h 104"/>
                <a:gd name="T10" fmla="*/ 76 w 76"/>
                <a:gd name="T11" fmla="*/ 0 h 104"/>
                <a:gd name="T12" fmla="*/ 76 w 76"/>
                <a:gd name="T13" fmla="*/ 104 h 104"/>
                <a:gd name="T14" fmla="*/ 54 w 76"/>
                <a:gd name="T15" fmla="*/ 104 h 104"/>
                <a:gd name="T16" fmla="*/ 21 w 76"/>
                <a:gd name="T17" fmla="*/ 37 h 104"/>
                <a:gd name="T18" fmla="*/ 21 w 76"/>
                <a:gd name="T19" fmla="*/ 104 h 104"/>
                <a:gd name="T20" fmla="*/ 0 w 76"/>
                <a:gd name="T21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6" h="104">
                  <a:moveTo>
                    <a:pt x="0" y="104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54" y="66"/>
                  </a:lnTo>
                  <a:lnTo>
                    <a:pt x="54" y="0"/>
                  </a:lnTo>
                  <a:lnTo>
                    <a:pt x="76" y="0"/>
                  </a:lnTo>
                  <a:lnTo>
                    <a:pt x="76" y="104"/>
                  </a:lnTo>
                  <a:lnTo>
                    <a:pt x="54" y="104"/>
                  </a:lnTo>
                  <a:lnTo>
                    <a:pt x="21" y="37"/>
                  </a:lnTo>
                  <a:lnTo>
                    <a:pt x="21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2" name="Freeform 56"/>
            <p:cNvSpPr>
              <a:spLocks noEditPoints="1"/>
            </p:cNvSpPr>
            <p:nvPr userDrawn="1"/>
          </p:nvSpPr>
          <p:spPr bwMode="auto">
            <a:xfrm>
              <a:off x="10763250" y="5792788"/>
              <a:ext cx="127000" cy="165100"/>
            </a:xfrm>
            <a:custGeom>
              <a:avLst/>
              <a:gdLst>
                <a:gd name="T0" fmla="*/ 0 w 74"/>
                <a:gd name="T1" fmla="*/ 96 h 96"/>
                <a:gd name="T2" fmla="*/ 0 w 74"/>
                <a:gd name="T3" fmla="*/ 0 h 96"/>
                <a:gd name="T4" fmla="*/ 29 w 74"/>
                <a:gd name="T5" fmla="*/ 0 h 96"/>
                <a:gd name="T6" fmla="*/ 60 w 74"/>
                <a:gd name="T7" fmla="*/ 10 h 96"/>
                <a:gd name="T8" fmla="*/ 74 w 74"/>
                <a:gd name="T9" fmla="*/ 48 h 96"/>
                <a:gd name="T10" fmla="*/ 61 w 74"/>
                <a:gd name="T11" fmla="*/ 85 h 96"/>
                <a:gd name="T12" fmla="*/ 45 w 74"/>
                <a:gd name="T13" fmla="*/ 94 h 96"/>
                <a:gd name="T14" fmla="*/ 29 w 74"/>
                <a:gd name="T15" fmla="*/ 96 h 96"/>
                <a:gd name="T16" fmla="*/ 0 w 74"/>
                <a:gd name="T17" fmla="*/ 96 h 96"/>
                <a:gd name="T18" fmla="*/ 20 w 74"/>
                <a:gd name="T19" fmla="*/ 78 h 96"/>
                <a:gd name="T20" fmla="*/ 30 w 74"/>
                <a:gd name="T21" fmla="*/ 78 h 96"/>
                <a:gd name="T22" fmla="*/ 45 w 74"/>
                <a:gd name="T23" fmla="*/ 73 h 96"/>
                <a:gd name="T24" fmla="*/ 53 w 74"/>
                <a:gd name="T25" fmla="*/ 47 h 96"/>
                <a:gd name="T26" fmla="*/ 47 w 74"/>
                <a:gd name="T27" fmla="*/ 25 h 96"/>
                <a:gd name="T28" fmla="*/ 29 w 74"/>
                <a:gd name="T29" fmla="*/ 17 h 96"/>
                <a:gd name="T30" fmla="*/ 20 w 74"/>
                <a:gd name="T31" fmla="*/ 17 h 96"/>
                <a:gd name="T32" fmla="*/ 20 w 74"/>
                <a:gd name="T33" fmla="*/ 78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4" h="96">
                  <a:moveTo>
                    <a:pt x="0" y="96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42" y="0"/>
                    <a:pt x="53" y="3"/>
                    <a:pt x="60" y="10"/>
                  </a:cubicBezTo>
                  <a:cubicBezTo>
                    <a:pt x="69" y="19"/>
                    <a:pt x="74" y="31"/>
                    <a:pt x="74" y="48"/>
                  </a:cubicBezTo>
                  <a:cubicBezTo>
                    <a:pt x="74" y="63"/>
                    <a:pt x="69" y="76"/>
                    <a:pt x="61" y="85"/>
                  </a:cubicBezTo>
                  <a:cubicBezTo>
                    <a:pt x="56" y="89"/>
                    <a:pt x="51" y="92"/>
                    <a:pt x="45" y="94"/>
                  </a:cubicBezTo>
                  <a:cubicBezTo>
                    <a:pt x="40" y="95"/>
                    <a:pt x="35" y="96"/>
                    <a:pt x="29" y="96"/>
                  </a:cubicBezTo>
                  <a:lnTo>
                    <a:pt x="0" y="96"/>
                  </a:lnTo>
                  <a:close/>
                  <a:moveTo>
                    <a:pt x="20" y="78"/>
                  </a:moveTo>
                  <a:cubicBezTo>
                    <a:pt x="30" y="78"/>
                    <a:pt x="30" y="78"/>
                    <a:pt x="30" y="78"/>
                  </a:cubicBezTo>
                  <a:cubicBezTo>
                    <a:pt x="37" y="78"/>
                    <a:pt x="42" y="76"/>
                    <a:pt x="45" y="73"/>
                  </a:cubicBezTo>
                  <a:cubicBezTo>
                    <a:pt x="51" y="67"/>
                    <a:pt x="53" y="59"/>
                    <a:pt x="53" y="47"/>
                  </a:cubicBezTo>
                  <a:cubicBezTo>
                    <a:pt x="53" y="38"/>
                    <a:pt x="51" y="30"/>
                    <a:pt x="47" y="25"/>
                  </a:cubicBezTo>
                  <a:cubicBezTo>
                    <a:pt x="43" y="20"/>
                    <a:pt x="37" y="17"/>
                    <a:pt x="29" y="17"/>
                  </a:cubicBezTo>
                  <a:cubicBezTo>
                    <a:pt x="20" y="17"/>
                    <a:pt x="20" y="17"/>
                    <a:pt x="20" y="17"/>
                  </a:cubicBezTo>
                  <a:lnTo>
                    <a:pt x="20" y="7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3" name="Freeform 57"/>
            <p:cNvSpPr>
              <a:spLocks/>
            </p:cNvSpPr>
            <p:nvPr userDrawn="1"/>
          </p:nvSpPr>
          <p:spPr bwMode="auto">
            <a:xfrm>
              <a:off x="10914063" y="5792788"/>
              <a:ext cx="106362" cy="165100"/>
            </a:xfrm>
            <a:custGeom>
              <a:avLst/>
              <a:gdLst>
                <a:gd name="T0" fmla="*/ 0 w 67"/>
                <a:gd name="T1" fmla="*/ 104 h 104"/>
                <a:gd name="T2" fmla="*/ 0 w 67"/>
                <a:gd name="T3" fmla="*/ 0 h 104"/>
                <a:gd name="T4" fmla="*/ 66 w 67"/>
                <a:gd name="T5" fmla="*/ 0 h 104"/>
                <a:gd name="T6" fmla="*/ 66 w 67"/>
                <a:gd name="T7" fmla="*/ 19 h 104"/>
                <a:gd name="T8" fmla="*/ 23 w 67"/>
                <a:gd name="T9" fmla="*/ 19 h 104"/>
                <a:gd name="T10" fmla="*/ 23 w 67"/>
                <a:gd name="T11" fmla="*/ 42 h 104"/>
                <a:gd name="T12" fmla="*/ 63 w 67"/>
                <a:gd name="T13" fmla="*/ 42 h 104"/>
                <a:gd name="T14" fmla="*/ 63 w 67"/>
                <a:gd name="T15" fmla="*/ 60 h 104"/>
                <a:gd name="T16" fmla="*/ 23 w 67"/>
                <a:gd name="T17" fmla="*/ 60 h 104"/>
                <a:gd name="T18" fmla="*/ 23 w 67"/>
                <a:gd name="T19" fmla="*/ 85 h 104"/>
                <a:gd name="T20" fmla="*/ 67 w 67"/>
                <a:gd name="T21" fmla="*/ 85 h 104"/>
                <a:gd name="T22" fmla="*/ 67 w 67"/>
                <a:gd name="T23" fmla="*/ 104 h 104"/>
                <a:gd name="T24" fmla="*/ 0 w 67"/>
                <a:gd name="T25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7" h="104">
                  <a:moveTo>
                    <a:pt x="0" y="104"/>
                  </a:moveTo>
                  <a:lnTo>
                    <a:pt x="0" y="0"/>
                  </a:lnTo>
                  <a:lnTo>
                    <a:pt x="66" y="0"/>
                  </a:lnTo>
                  <a:lnTo>
                    <a:pt x="66" y="19"/>
                  </a:lnTo>
                  <a:lnTo>
                    <a:pt x="23" y="19"/>
                  </a:lnTo>
                  <a:lnTo>
                    <a:pt x="23" y="42"/>
                  </a:lnTo>
                  <a:lnTo>
                    <a:pt x="63" y="42"/>
                  </a:lnTo>
                  <a:lnTo>
                    <a:pt x="63" y="60"/>
                  </a:lnTo>
                  <a:lnTo>
                    <a:pt x="23" y="60"/>
                  </a:lnTo>
                  <a:lnTo>
                    <a:pt x="23" y="85"/>
                  </a:lnTo>
                  <a:lnTo>
                    <a:pt x="67" y="85"/>
                  </a:lnTo>
                  <a:lnTo>
                    <a:pt x="67" y="104"/>
                  </a:lnTo>
                  <a:lnTo>
                    <a:pt x="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4" name="Freeform 58"/>
            <p:cNvSpPr>
              <a:spLocks/>
            </p:cNvSpPr>
            <p:nvPr userDrawn="1"/>
          </p:nvSpPr>
          <p:spPr bwMode="auto">
            <a:xfrm>
              <a:off x="11037888" y="5792788"/>
              <a:ext cx="114300" cy="165100"/>
            </a:xfrm>
            <a:custGeom>
              <a:avLst/>
              <a:gdLst>
                <a:gd name="T0" fmla="*/ 26 w 72"/>
                <a:gd name="T1" fmla="*/ 104 h 104"/>
                <a:gd name="T2" fmla="*/ 26 w 72"/>
                <a:gd name="T3" fmla="*/ 19 h 104"/>
                <a:gd name="T4" fmla="*/ 0 w 72"/>
                <a:gd name="T5" fmla="*/ 19 h 104"/>
                <a:gd name="T6" fmla="*/ 0 w 72"/>
                <a:gd name="T7" fmla="*/ 0 h 104"/>
                <a:gd name="T8" fmla="*/ 72 w 72"/>
                <a:gd name="T9" fmla="*/ 0 h 104"/>
                <a:gd name="T10" fmla="*/ 72 w 72"/>
                <a:gd name="T11" fmla="*/ 19 h 104"/>
                <a:gd name="T12" fmla="*/ 47 w 72"/>
                <a:gd name="T13" fmla="*/ 19 h 104"/>
                <a:gd name="T14" fmla="*/ 47 w 72"/>
                <a:gd name="T15" fmla="*/ 104 h 104"/>
                <a:gd name="T16" fmla="*/ 26 w 72"/>
                <a:gd name="T17" fmla="*/ 10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2" h="104">
                  <a:moveTo>
                    <a:pt x="26" y="104"/>
                  </a:moveTo>
                  <a:lnTo>
                    <a:pt x="26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72" y="0"/>
                  </a:lnTo>
                  <a:lnTo>
                    <a:pt x="72" y="19"/>
                  </a:lnTo>
                  <a:lnTo>
                    <a:pt x="47" y="19"/>
                  </a:lnTo>
                  <a:lnTo>
                    <a:pt x="47" y="104"/>
                  </a:lnTo>
                  <a:lnTo>
                    <a:pt x="26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5" name="Freeform 59"/>
            <p:cNvSpPr>
              <a:spLocks/>
            </p:cNvSpPr>
            <p:nvPr userDrawn="1"/>
          </p:nvSpPr>
          <p:spPr bwMode="auto">
            <a:xfrm>
              <a:off x="11161713" y="5922963"/>
              <a:ext cx="36512" cy="34925"/>
            </a:xfrm>
            <a:custGeom>
              <a:avLst/>
              <a:gdLst>
                <a:gd name="T0" fmla="*/ 23 w 23"/>
                <a:gd name="T1" fmla="*/ 0 h 22"/>
                <a:gd name="T2" fmla="*/ 23 w 23"/>
                <a:gd name="T3" fmla="*/ 22 h 22"/>
                <a:gd name="T4" fmla="*/ 0 w 23"/>
                <a:gd name="T5" fmla="*/ 22 h 22"/>
                <a:gd name="T6" fmla="*/ 0 w 23"/>
                <a:gd name="T7" fmla="*/ 0 h 22"/>
                <a:gd name="T8" fmla="*/ 12 w 23"/>
                <a:gd name="T9" fmla="*/ 0 h 22"/>
                <a:gd name="T10" fmla="*/ 23 w 23"/>
                <a:gd name="T11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" h="22">
                  <a:moveTo>
                    <a:pt x="23" y="0"/>
                  </a:moveTo>
                  <a:lnTo>
                    <a:pt x="23" y="22"/>
                  </a:lnTo>
                  <a:lnTo>
                    <a:pt x="0" y="22"/>
                  </a:lnTo>
                  <a:lnTo>
                    <a:pt x="0" y="0"/>
                  </a:lnTo>
                  <a:lnTo>
                    <a:pt x="12" y="0"/>
                  </a:lnTo>
                  <a:lnTo>
                    <a:pt x="2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  <p:grpSp>
        <p:nvGrpSpPr>
          <p:cNvPr id="57" name="Gruppieren 56"/>
          <p:cNvGrpSpPr/>
          <p:nvPr userDrawn="1"/>
        </p:nvGrpSpPr>
        <p:grpSpPr>
          <a:xfrm>
            <a:off x="300514" y="6617032"/>
            <a:ext cx="916273" cy="566698"/>
            <a:chOff x="323850" y="5672138"/>
            <a:chExt cx="987425" cy="485775"/>
          </a:xfrm>
        </p:grpSpPr>
        <p:sp>
          <p:nvSpPr>
            <p:cNvPr id="58" name="Freeform 5"/>
            <p:cNvSpPr>
              <a:spLocks/>
            </p:cNvSpPr>
            <p:nvPr userDrawn="1"/>
          </p:nvSpPr>
          <p:spPr bwMode="auto">
            <a:xfrm>
              <a:off x="323850" y="5895976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59" name="Freeform 6"/>
            <p:cNvSpPr>
              <a:spLocks/>
            </p:cNvSpPr>
            <p:nvPr userDrawn="1"/>
          </p:nvSpPr>
          <p:spPr bwMode="auto">
            <a:xfrm>
              <a:off x="623888" y="5895976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0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0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0" name="Freeform 7"/>
            <p:cNvSpPr>
              <a:spLocks/>
            </p:cNvSpPr>
            <p:nvPr userDrawn="1"/>
          </p:nvSpPr>
          <p:spPr bwMode="auto">
            <a:xfrm>
              <a:off x="917575" y="5895976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29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29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1" name="Freeform 8"/>
            <p:cNvSpPr>
              <a:spLocks/>
            </p:cNvSpPr>
            <p:nvPr userDrawn="1"/>
          </p:nvSpPr>
          <p:spPr bwMode="auto">
            <a:xfrm>
              <a:off x="1212850" y="5895976"/>
              <a:ext cx="98425" cy="96838"/>
            </a:xfrm>
            <a:custGeom>
              <a:avLst/>
              <a:gdLst>
                <a:gd name="T0" fmla="*/ 0 w 62"/>
                <a:gd name="T1" fmla="*/ 61 h 61"/>
                <a:gd name="T2" fmla="*/ 0 w 62"/>
                <a:gd name="T3" fmla="*/ 0 h 61"/>
                <a:gd name="T4" fmla="*/ 33 w 62"/>
                <a:gd name="T5" fmla="*/ 0 h 61"/>
                <a:gd name="T6" fmla="*/ 62 w 62"/>
                <a:gd name="T7" fmla="*/ 0 h 61"/>
                <a:gd name="T8" fmla="*/ 62 w 62"/>
                <a:gd name="T9" fmla="*/ 61 h 61"/>
                <a:gd name="T10" fmla="*/ 0 w 62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61">
                  <a:moveTo>
                    <a:pt x="0" y="61"/>
                  </a:moveTo>
                  <a:lnTo>
                    <a:pt x="0" y="0"/>
                  </a:lnTo>
                  <a:lnTo>
                    <a:pt x="33" y="0"/>
                  </a:lnTo>
                  <a:lnTo>
                    <a:pt x="62" y="0"/>
                  </a:lnTo>
                  <a:lnTo>
                    <a:pt x="62" y="6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  <p:sp>
          <p:nvSpPr>
            <p:cNvPr id="62" name="Freeform 9"/>
            <p:cNvSpPr>
              <a:spLocks/>
            </p:cNvSpPr>
            <p:nvPr userDrawn="1"/>
          </p:nvSpPr>
          <p:spPr bwMode="auto">
            <a:xfrm>
              <a:off x="323850" y="5672138"/>
              <a:ext cx="398463" cy="485775"/>
            </a:xfrm>
            <a:custGeom>
              <a:avLst/>
              <a:gdLst>
                <a:gd name="T0" fmla="*/ 402 w 407"/>
                <a:gd name="T1" fmla="*/ 0 h 496"/>
                <a:gd name="T2" fmla="*/ 5 w 407"/>
                <a:gd name="T3" fmla="*/ 0 h 496"/>
                <a:gd name="T4" fmla="*/ 0 w 407"/>
                <a:gd name="T5" fmla="*/ 175 h 496"/>
                <a:gd name="T6" fmla="*/ 27 w 407"/>
                <a:gd name="T7" fmla="*/ 179 h 496"/>
                <a:gd name="T8" fmla="*/ 67 w 407"/>
                <a:gd name="T9" fmla="*/ 64 h 496"/>
                <a:gd name="T10" fmla="*/ 164 w 407"/>
                <a:gd name="T11" fmla="*/ 23 h 496"/>
                <a:gd name="T12" fmla="*/ 164 w 407"/>
                <a:gd name="T13" fmla="*/ 390 h 496"/>
                <a:gd name="T14" fmla="*/ 150 w 407"/>
                <a:gd name="T15" fmla="*/ 452 h 496"/>
                <a:gd name="T16" fmla="*/ 110 w 407"/>
                <a:gd name="T17" fmla="*/ 467 h 496"/>
                <a:gd name="T18" fmla="*/ 81 w 407"/>
                <a:gd name="T19" fmla="*/ 468 h 496"/>
                <a:gd name="T20" fmla="*/ 81 w 407"/>
                <a:gd name="T21" fmla="*/ 496 h 496"/>
                <a:gd name="T22" fmla="*/ 326 w 407"/>
                <a:gd name="T23" fmla="*/ 496 h 496"/>
                <a:gd name="T24" fmla="*/ 326 w 407"/>
                <a:gd name="T25" fmla="*/ 468 h 496"/>
                <a:gd name="T26" fmla="*/ 297 w 407"/>
                <a:gd name="T27" fmla="*/ 467 h 496"/>
                <a:gd name="T28" fmla="*/ 257 w 407"/>
                <a:gd name="T29" fmla="*/ 452 h 496"/>
                <a:gd name="T30" fmla="*/ 243 w 407"/>
                <a:gd name="T31" fmla="*/ 390 h 496"/>
                <a:gd name="T32" fmla="*/ 243 w 407"/>
                <a:gd name="T33" fmla="*/ 23 h 496"/>
                <a:gd name="T34" fmla="*/ 340 w 407"/>
                <a:gd name="T35" fmla="*/ 64 h 496"/>
                <a:gd name="T36" fmla="*/ 381 w 407"/>
                <a:gd name="T37" fmla="*/ 179 h 496"/>
                <a:gd name="T38" fmla="*/ 407 w 407"/>
                <a:gd name="T39" fmla="*/ 175 h 496"/>
                <a:gd name="T40" fmla="*/ 402 w 407"/>
                <a:gd name="T41" fmla="*/ 0 h 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7" h="496">
                  <a:moveTo>
                    <a:pt x="402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27" y="179"/>
                    <a:pt x="27" y="179"/>
                    <a:pt x="27" y="179"/>
                  </a:cubicBezTo>
                  <a:cubicBezTo>
                    <a:pt x="31" y="128"/>
                    <a:pt x="45" y="89"/>
                    <a:pt x="67" y="64"/>
                  </a:cubicBezTo>
                  <a:cubicBezTo>
                    <a:pt x="90" y="38"/>
                    <a:pt x="123" y="25"/>
                    <a:pt x="164" y="23"/>
                  </a:cubicBezTo>
                  <a:cubicBezTo>
                    <a:pt x="164" y="390"/>
                    <a:pt x="164" y="390"/>
                    <a:pt x="164" y="390"/>
                  </a:cubicBezTo>
                  <a:cubicBezTo>
                    <a:pt x="164" y="422"/>
                    <a:pt x="159" y="442"/>
                    <a:pt x="150" y="452"/>
                  </a:cubicBezTo>
                  <a:cubicBezTo>
                    <a:pt x="142" y="460"/>
                    <a:pt x="129" y="465"/>
                    <a:pt x="110" y="467"/>
                  </a:cubicBezTo>
                  <a:cubicBezTo>
                    <a:pt x="104" y="467"/>
                    <a:pt x="95" y="468"/>
                    <a:pt x="81" y="468"/>
                  </a:cubicBezTo>
                  <a:cubicBezTo>
                    <a:pt x="81" y="496"/>
                    <a:pt x="81" y="496"/>
                    <a:pt x="81" y="496"/>
                  </a:cubicBezTo>
                  <a:cubicBezTo>
                    <a:pt x="326" y="496"/>
                    <a:pt x="326" y="496"/>
                    <a:pt x="326" y="496"/>
                  </a:cubicBezTo>
                  <a:cubicBezTo>
                    <a:pt x="326" y="468"/>
                    <a:pt x="326" y="468"/>
                    <a:pt x="326" y="468"/>
                  </a:cubicBezTo>
                  <a:cubicBezTo>
                    <a:pt x="313" y="468"/>
                    <a:pt x="303" y="467"/>
                    <a:pt x="297" y="467"/>
                  </a:cubicBezTo>
                  <a:cubicBezTo>
                    <a:pt x="278" y="465"/>
                    <a:pt x="265" y="460"/>
                    <a:pt x="257" y="452"/>
                  </a:cubicBezTo>
                  <a:cubicBezTo>
                    <a:pt x="248" y="442"/>
                    <a:pt x="243" y="422"/>
                    <a:pt x="243" y="390"/>
                  </a:cubicBezTo>
                  <a:cubicBezTo>
                    <a:pt x="243" y="23"/>
                    <a:pt x="243" y="23"/>
                    <a:pt x="243" y="23"/>
                  </a:cubicBezTo>
                  <a:cubicBezTo>
                    <a:pt x="285" y="25"/>
                    <a:pt x="317" y="38"/>
                    <a:pt x="340" y="64"/>
                  </a:cubicBezTo>
                  <a:cubicBezTo>
                    <a:pt x="362" y="89"/>
                    <a:pt x="376" y="128"/>
                    <a:pt x="381" y="179"/>
                  </a:cubicBezTo>
                  <a:cubicBezTo>
                    <a:pt x="407" y="175"/>
                    <a:pt x="407" y="175"/>
                    <a:pt x="407" y="175"/>
                  </a:cubicBezTo>
                  <a:lnTo>
                    <a:pt x="402" y="0"/>
                  </a:lnTo>
                  <a:close/>
                </a:path>
              </a:pathLst>
            </a:custGeom>
            <a:solidFill>
              <a:srgbClr val="E20074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1069074"/>
              <a:endParaRPr lang="de-DE" sz="2134" dirty="0">
                <a:solidFill>
                  <a:srgbClr val="4B4B4B"/>
                </a:solidFill>
              </a:endParaRPr>
            </a:p>
          </p:txBody>
        </p:sp>
      </p:grp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schvorlage (2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0652" y="293979"/>
            <a:ext cx="10088581" cy="587959"/>
          </a:xfrm>
        </p:spPr>
        <p:txBody>
          <a:bodyPr/>
          <a:lstStyle>
            <a:lvl1pPr marL="0" indent="0">
              <a:defRPr sz="2227"/>
            </a:lvl1pPr>
          </a:lstStyle>
          <a:p>
            <a:r>
              <a:rPr lang="de-DE" dirty="0"/>
              <a:t>TeleGrotesk Headline Ultra (24) 28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514" y="1722316"/>
            <a:ext cx="4978209" cy="5081762"/>
          </a:xfrm>
        </p:spPr>
        <p:txBody>
          <a:bodyPr/>
          <a:lstStyle>
            <a:lvl1pPr>
              <a:defRPr sz="1299"/>
            </a:lvl1pPr>
            <a:lvl2pPr>
              <a:defRPr sz="1299"/>
            </a:lvl2pPr>
            <a:lvl3pPr marL="167927" indent="-167022">
              <a:buClr>
                <a:schemeClr val="tx1"/>
              </a:buClr>
              <a:defRPr sz="1299"/>
            </a:lvl3pPr>
            <a:lvl4pPr marL="334044" indent="-167022">
              <a:buClr>
                <a:schemeClr val="tx1"/>
              </a:buClr>
              <a:defRPr sz="1299"/>
            </a:lvl4pPr>
            <a:lvl5pPr marL="0" indent="0">
              <a:spcBef>
                <a:spcPts val="742"/>
              </a:spcBef>
              <a:spcAft>
                <a:spcPts val="742"/>
              </a:spcAft>
              <a:buClr>
                <a:schemeClr val="tx1"/>
              </a:buClr>
              <a:buNone/>
              <a:defRPr sz="1299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5411617" y="1722316"/>
            <a:ext cx="4978209" cy="508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299" dirty="0" smtClean="0"/>
            </a:lvl1pPr>
            <a:lvl2pPr>
              <a:defRPr lang="de-DE" sz="1299" dirty="0" smtClean="0"/>
            </a:lvl2pPr>
            <a:lvl3pPr marL="167927" indent="-167022">
              <a:defRPr lang="de-DE" sz="1299" dirty="0" smtClean="0"/>
            </a:lvl3pPr>
            <a:lvl4pPr marL="334044" indent="-167022">
              <a:defRPr lang="de-DE" sz="1299" dirty="0" smtClean="0"/>
            </a:lvl4pPr>
            <a:lvl5pPr>
              <a:defRPr lang="de-DE" sz="1299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schvorlage (3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0652" y="293979"/>
            <a:ext cx="10088581" cy="587959"/>
          </a:xfrm>
        </p:spPr>
        <p:txBody>
          <a:bodyPr/>
          <a:lstStyle>
            <a:lvl1pPr marL="0" indent="0">
              <a:defRPr sz="2227"/>
            </a:lvl1pPr>
          </a:lstStyle>
          <a:p>
            <a:r>
              <a:rPr lang="de-DE" dirty="0"/>
              <a:t>TeleGrotesk Headline Ultra (24) 28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514" y="1722316"/>
            <a:ext cx="3273778" cy="5081762"/>
          </a:xfrm>
        </p:spPr>
        <p:txBody>
          <a:bodyPr/>
          <a:lstStyle>
            <a:lvl1pPr>
              <a:defRPr sz="1299"/>
            </a:lvl1pPr>
            <a:lvl2pPr>
              <a:defRPr sz="1299"/>
            </a:lvl2pPr>
            <a:lvl3pPr marL="167927" indent="-167022">
              <a:buClr>
                <a:schemeClr val="tx1"/>
              </a:buClr>
              <a:defRPr sz="1299"/>
            </a:lvl3pPr>
            <a:lvl4pPr marL="334044" indent="-167022">
              <a:buClr>
                <a:schemeClr val="tx1"/>
              </a:buClr>
              <a:defRPr sz="1299"/>
            </a:lvl4pPr>
            <a:lvl5pPr marL="0" indent="0">
              <a:spcBef>
                <a:spcPts val="742"/>
              </a:spcBef>
              <a:spcAft>
                <a:spcPts val="742"/>
              </a:spcAft>
              <a:buClr>
                <a:schemeClr val="tx1"/>
              </a:buClr>
              <a:buNone/>
              <a:defRPr sz="1299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3708205" y="1722316"/>
            <a:ext cx="3273778" cy="508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299" dirty="0" smtClean="0"/>
            </a:lvl1pPr>
            <a:lvl2pPr>
              <a:defRPr lang="de-DE" sz="1299" dirty="0" smtClean="0"/>
            </a:lvl2pPr>
            <a:lvl3pPr marL="167927" indent="-167022">
              <a:defRPr lang="de-DE" sz="1299" dirty="0" smtClean="0"/>
            </a:lvl3pPr>
            <a:lvl4pPr marL="334044" indent="-167022">
              <a:defRPr lang="de-DE" sz="1299" dirty="0" smtClean="0"/>
            </a:lvl4pPr>
            <a:lvl5pPr>
              <a:defRPr lang="de-DE" sz="1299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7115897" y="1722316"/>
            <a:ext cx="3273778" cy="508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299" dirty="0" smtClean="0"/>
            </a:lvl1pPr>
            <a:lvl2pPr>
              <a:defRPr lang="de-DE" sz="1299" dirty="0" smtClean="0"/>
            </a:lvl2pPr>
            <a:lvl3pPr marL="167927" indent="-167022">
              <a:defRPr lang="de-DE" sz="1299" dirty="0" smtClean="0"/>
            </a:lvl3pPr>
            <a:lvl4pPr marL="334044" indent="-167022">
              <a:defRPr lang="de-DE" sz="1299" dirty="0" smtClean="0"/>
            </a:lvl4pPr>
            <a:lvl5pPr>
              <a:defRPr lang="de-DE" sz="1299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ischvorlage (4-spaltig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00652" y="293979"/>
            <a:ext cx="10088581" cy="587959"/>
          </a:xfrm>
        </p:spPr>
        <p:txBody>
          <a:bodyPr/>
          <a:lstStyle>
            <a:lvl1pPr marL="0" indent="0">
              <a:defRPr sz="2227"/>
            </a:lvl1pPr>
          </a:lstStyle>
          <a:p>
            <a:r>
              <a:rPr lang="de-DE" dirty="0"/>
              <a:t>TeleGrotesk Headline Ultra (24) 28 32 </a:t>
            </a:r>
            <a:r>
              <a:rPr lang="de-DE" dirty="0" err="1"/>
              <a:t>pt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00514" y="1722316"/>
            <a:ext cx="2421928" cy="5081762"/>
          </a:xfrm>
        </p:spPr>
        <p:txBody>
          <a:bodyPr/>
          <a:lstStyle>
            <a:lvl1pPr>
              <a:defRPr sz="1299"/>
            </a:lvl1pPr>
            <a:lvl2pPr>
              <a:defRPr sz="1299"/>
            </a:lvl2pPr>
            <a:lvl3pPr marL="167927" indent="-167022">
              <a:buClr>
                <a:schemeClr val="tx1"/>
              </a:buClr>
              <a:defRPr sz="1299"/>
            </a:lvl3pPr>
            <a:lvl4pPr marL="334044" indent="-167022">
              <a:buClr>
                <a:schemeClr val="tx1"/>
              </a:buClr>
              <a:defRPr sz="1299"/>
            </a:lvl4pPr>
            <a:lvl5pPr marL="0" indent="0">
              <a:spcBef>
                <a:spcPts val="742"/>
              </a:spcBef>
              <a:spcAft>
                <a:spcPts val="742"/>
              </a:spcAft>
              <a:buClr>
                <a:schemeClr val="tx1"/>
              </a:buClr>
              <a:buNone/>
              <a:defRPr sz="1299">
                <a:solidFill>
                  <a:schemeClr val="tx2"/>
                </a:solidFill>
                <a:latin typeface="Tele-GroteskFet" pitchFamily="2" charset="0"/>
              </a:defRPr>
            </a:lvl5pPr>
            <a:lvl6pPr>
              <a:defRPr sz="1670"/>
            </a:lvl6pPr>
            <a:lvl7pPr>
              <a:defRPr sz="1670"/>
            </a:lvl7pPr>
            <a:lvl8pPr>
              <a:defRPr sz="1670"/>
            </a:lvl8pPr>
            <a:lvl9pPr>
              <a:defRPr sz="167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856217" y="1722316"/>
            <a:ext cx="2421928" cy="508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299" dirty="0" smtClean="0"/>
            </a:lvl1pPr>
            <a:lvl2pPr>
              <a:defRPr lang="de-DE" sz="1299" dirty="0" smtClean="0"/>
            </a:lvl2pPr>
            <a:lvl3pPr marL="167927" indent="-167022">
              <a:defRPr lang="de-DE" sz="1299" dirty="0" smtClean="0"/>
            </a:lvl3pPr>
            <a:lvl4pPr marL="334044" indent="-167022">
              <a:defRPr lang="de-DE" sz="1299" dirty="0" smtClean="0"/>
            </a:lvl4pPr>
            <a:lvl5pPr>
              <a:defRPr lang="de-DE" sz="1299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8" name="Inhaltsplatzhalter 3"/>
          <p:cNvSpPr>
            <a:spLocks noGrp="1"/>
          </p:cNvSpPr>
          <p:nvPr>
            <p:ph sz="half" idx="13"/>
          </p:nvPr>
        </p:nvSpPr>
        <p:spPr>
          <a:xfrm>
            <a:off x="5411617" y="1722316"/>
            <a:ext cx="2421928" cy="508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299" dirty="0" smtClean="0"/>
            </a:lvl1pPr>
            <a:lvl2pPr>
              <a:defRPr lang="de-DE" sz="1299" dirty="0" smtClean="0"/>
            </a:lvl2pPr>
            <a:lvl3pPr marL="167927" indent="-167022">
              <a:defRPr lang="de-DE" sz="1299" dirty="0" smtClean="0"/>
            </a:lvl3pPr>
            <a:lvl4pPr marL="334044" indent="-167022">
              <a:defRPr lang="de-DE" sz="1299" dirty="0" smtClean="0"/>
            </a:lvl4pPr>
            <a:lvl5pPr>
              <a:defRPr lang="de-DE" sz="1299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10" name="Inhaltsplatzhalter 3"/>
          <p:cNvSpPr>
            <a:spLocks noGrp="1"/>
          </p:cNvSpPr>
          <p:nvPr>
            <p:ph sz="half" idx="14"/>
          </p:nvPr>
        </p:nvSpPr>
        <p:spPr>
          <a:xfrm>
            <a:off x="7967899" y="1722316"/>
            <a:ext cx="2421928" cy="50817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lang="de-DE" sz="1299" dirty="0" smtClean="0"/>
            </a:lvl1pPr>
            <a:lvl2pPr>
              <a:defRPr lang="de-DE" sz="1299" dirty="0" smtClean="0"/>
            </a:lvl2pPr>
            <a:lvl3pPr marL="167927" indent="-167022">
              <a:defRPr lang="de-DE" sz="1299" dirty="0" smtClean="0"/>
            </a:lvl3pPr>
            <a:lvl4pPr marL="334044" indent="-167022">
              <a:defRPr lang="de-DE" sz="1299" dirty="0" smtClean="0"/>
            </a:lvl4pPr>
            <a:lvl5pPr>
              <a:defRPr lang="de-DE" sz="1299" dirty="0">
                <a:solidFill>
                  <a:schemeClr val="tx2"/>
                </a:solidFill>
                <a:latin typeface="Tele-GroteskFet" pitchFamily="2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9" name="Datumsplatzhalt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de-DE" dirty="0" err="1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11" name="Foliennummernplatzhalt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E778BED-4F8F-4606-8DC9-6E6D9390CC01}" type="slidenum">
              <a:rPr lang="de-DE" smtClean="0">
                <a:solidFill>
                  <a:srgbClr val="4B4B4B"/>
                </a:solidFill>
              </a:rPr>
              <a:pPr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de-DE" dirty="0">
                <a:solidFill>
                  <a:srgbClr val="4B4B4B"/>
                </a:solidFill>
              </a:rPr>
              <a:t>– Streng vertraulich, Vertraulich, Intern –     Autor/Thema der Präsentation</a:t>
            </a:r>
          </a:p>
        </p:txBody>
      </p:sp>
    </p:spTree>
    <p:extLst/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012414"/>
            <a:ext cx="4544021" cy="4796544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02484"/>
            <a:ext cx="9221689" cy="1461188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853171"/>
            <a:ext cx="4523137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761381"/>
            <a:ext cx="4523137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853171"/>
            <a:ext cx="4545413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761381"/>
            <a:ext cx="4545413" cy="4061576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088455"/>
            <a:ext cx="5412730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03978"/>
            <a:ext cx="3448388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088455"/>
            <a:ext cx="5412730" cy="5372269"/>
          </a:xfrm>
        </p:spPr>
        <p:txBody>
          <a:bodyPr anchor="t"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r>
              <a:rPr lang="de-DE"/>
              <a:t>Bild auf Platzhalter ziehen oder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267902"/>
            <a:ext cx="3448388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image" Target="../media/image2.emf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02484"/>
            <a:ext cx="9221689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012414"/>
            <a:ext cx="9221689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2789-DEE5-4842-8A14-6DB0A2945D03}" type="datetimeFigureOut">
              <a:rPr lang="de-DE" smtClean="0"/>
              <a:pPr/>
              <a:t>22.04.2021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006700"/>
            <a:ext cx="3608487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006700"/>
            <a:ext cx="2405658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AB1E-EAD5-D344-8EFC-FACD54F15E75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1111898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/>
          <p:cNvGraphicFramePr>
            <a:graphicFrameLocks noChangeAspect="1"/>
          </p:cNvGraphicFramePr>
          <p:nvPr userDrawn="1">
            <p:extLst/>
          </p:nvPr>
        </p:nvGraphicFramePr>
        <p:xfrm>
          <a:off x="1474" y="1853"/>
          <a:ext cx="1473" cy="1851"/>
        </p:xfrm>
        <a:graphic>
          <a:graphicData uri="http://schemas.openxmlformats.org/presentationml/2006/ole">
            <p:oleObj spid="_x0000_s7204" name="think-cell Folie" r:id="rId28" imgW="360" imgH="360" progId="">
              <p:embed/>
            </p:oleObj>
          </a:graphicData>
        </a:graphic>
      </p:graphicFrame>
      <p:sp>
        <p:nvSpPr>
          <p:cNvPr id="1026" name="Titelplatzhalter 1"/>
          <p:cNvSpPr>
            <a:spLocks noGrp="1"/>
          </p:cNvSpPr>
          <p:nvPr>
            <p:ph type="title"/>
          </p:nvPr>
        </p:nvSpPr>
        <p:spPr bwMode="gray">
          <a:xfrm>
            <a:off x="300515" y="293979"/>
            <a:ext cx="10088581" cy="587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de-DE" dirty="0"/>
          </a:p>
        </p:txBody>
      </p:sp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300653" y="1721880"/>
            <a:ext cx="10088581" cy="470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2" name="Datumsplatzhalter 11"/>
          <p:cNvSpPr>
            <a:spLocks noGrp="1"/>
          </p:cNvSpPr>
          <p:nvPr>
            <p:ph type="dt" sz="half" idx="2"/>
          </p:nvPr>
        </p:nvSpPr>
        <p:spPr>
          <a:xfrm>
            <a:off x="9206665" y="6804078"/>
            <a:ext cx="768336" cy="378513"/>
          </a:xfrm>
          <a:prstGeom prst="rect">
            <a:avLst/>
          </a:prstGeom>
        </p:spPr>
        <p:txBody>
          <a:bodyPr vert="horz" lIns="0" tIns="21600" rIns="0" bIns="0" rtlCol="0" anchor="ctr"/>
          <a:lstStyle>
            <a:lvl1pPr algn="r">
              <a:defRPr sz="928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 defTabSz="1069074"/>
            <a:r>
              <a:rPr lang="de-DE">
                <a:solidFill>
                  <a:srgbClr val="4B4B4B"/>
                </a:solidFill>
              </a:rPr>
              <a:t>tt.mm.jjjj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13" name="Fußzeilenplatzhalter 12"/>
          <p:cNvSpPr>
            <a:spLocks noGrp="1"/>
          </p:cNvSpPr>
          <p:nvPr>
            <p:ph type="ftr" sz="quarter" idx="3"/>
          </p:nvPr>
        </p:nvSpPr>
        <p:spPr>
          <a:xfrm>
            <a:off x="4326064" y="6804078"/>
            <a:ext cx="4777043" cy="378513"/>
          </a:xfrm>
          <a:prstGeom prst="rect">
            <a:avLst/>
          </a:prstGeom>
        </p:spPr>
        <p:txBody>
          <a:bodyPr vert="horz" lIns="0" tIns="21600" rIns="0" bIns="0" rtlCol="0" anchor="ctr"/>
          <a:lstStyle>
            <a:lvl1pPr algn="r">
              <a:defRPr sz="928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 defTabSz="1069074"/>
            <a:r>
              <a:rPr lang="de-DE">
                <a:solidFill>
                  <a:srgbClr val="4B4B4B"/>
                </a:solidFill>
              </a:rPr>
              <a:t>– Streng vertraulich, Vertraulich, Intern –     Autor/Thema der Präsentation</a:t>
            </a:r>
            <a:endParaRPr lang="de-DE" dirty="0">
              <a:solidFill>
                <a:srgbClr val="4B4B4B"/>
              </a:solidFill>
            </a:endParaRPr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4"/>
          </p:nvPr>
        </p:nvSpPr>
        <p:spPr>
          <a:xfrm>
            <a:off x="10055175" y="6804078"/>
            <a:ext cx="334059" cy="378513"/>
          </a:xfrm>
          <a:prstGeom prst="rect">
            <a:avLst/>
          </a:prstGeom>
        </p:spPr>
        <p:txBody>
          <a:bodyPr vert="horz" lIns="0" tIns="21600" rIns="0" bIns="0" rtlCol="0" anchor="ctr"/>
          <a:lstStyle>
            <a:lvl1pPr algn="r">
              <a:defRPr sz="928">
                <a:solidFill>
                  <a:schemeClr val="tx1"/>
                </a:solidFill>
                <a:latin typeface="Tele-GroteskNor" pitchFamily="2" charset="0"/>
              </a:defRPr>
            </a:lvl1pPr>
          </a:lstStyle>
          <a:p>
            <a:pPr defTabSz="1069074"/>
            <a:fld id="{1E778BED-4F8F-4606-8DC9-6E6D9390CC01}" type="slidenum">
              <a:rPr lang="de-DE" smtClean="0">
                <a:solidFill>
                  <a:srgbClr val="4B4B4B"/>
                </a:solidFill>
              </a:rPr>
              <a:pPr defTabSz="1069074"/>
              <a:t>‹#›</a:t>
            </a:fld>
            <a:endParaRPr lang="de-DE" dirty="0">
              <a:solidFill>
                <a:srgbClr val="4B4B4B"/>
              </a:solidFill>
            </a:endParaRPr>
          </a:p>
        </p:txBody>
      </p:sp>
      <p:pic>
        <p:nvPicPr>
          <p:cNvPr id="8" name="Grafik 7" descr="T_Logo_3c_Slogan_p_DE_1000%.emf"/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513" y="6804617"/>
            <a:ext cx="2267906" cy="37797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81765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  <p:sldLayoutId id="2147483702" r:id="rId18"/>
    <p:sldLayoutId id="2147483703" r:id="rId19"/>
    <p:sldLayoutId id="2147483704" r:id="rId20"/>
    <p:sldLayoutId id="2147483705" r:id="rId21"/>
    <p:sldLayoutId id="2147483706" r:id="rId22"/>
    <p:sldLayoutId id="2147483707" r:id="rId23"/>
    <p:sldLayoutId id="2147483708" r:id="rId24"/>
    <p:sldLayoutId id="2147483709" r:id="rId25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marL="0" indent="0" algn="l" defTabSz="424349" rtl="0" eaLnBrk="1" fontAlgn="base" hangingPunct="1">
        <a:lnSpc>
          <a:spcPct val="90000"/>
        </a:lnSpc>
        <a:spcBef>
          <a:spcPts val="0"/>
        </a:spcBef>
        <a:spcAft>
          <a:spcPct val="0"/>
        </a:spcAft>
        <a:defRPr lang="de-DE" sz="2969" kern="1200" dirty="0">
          <a:solidFill>
            <a:schemeClr val="tx2"/>
          </a:solidFill>
          <a:latin typeface="TeleGrotesk Headline Ultra" pitchFamily="2" charset="0"/>
          <a:ea typeface="+mj-ea"/>
          <a:cs typeface="TeleGrotesk Headline Ultra" pitchFamily="2" charset="0"/>
        </a:defRPr>
      </a:lvl1pPr>
      <a:lvl2pPr algn="l" defTabSz="53468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33">
          <a:solidFill>
            <a:schemeClr val="tx2"/>
          </a:solidFill>
          <a:latin typeface="Tele-GroteskUlt" pitchFamily="2" charset="0"/>
        </a:defRPr>
      </a:lvl2pPr>
      <a:lvl3pPr algn="l" defTabSz="53468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33">
          <a:solidFill>
            <a:schemeClr val="tx2"/>
          </a:solidFill>
          <a:latin typeface="Tele-GroteskUlt" pitchFamily="2" charset="0"/>
        </a:defRPr>
      </a:lvl3pPr>
      <a:lvl4pPr algn="l" defTabSz="53468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33">
          <a:solidFill>
            <a:schemeClr val="tx2"/>
          </a:solidFill>
          <a:latin typeface="Tele-GroteskUlt" pitchFamily="2" charset="0"/>
        </a:defRPr>
      </a:lvl4pPr>
      <a:lvl5pPr algn="l" defTabSz="53468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33">
          <a:solidFill>
            <a:schemeClr val="tx2"/>
          </a:solidFill>
          <a:latin typeface="Tele-GroteskUlt" pitchFamily="2" charset="0"/>
        </a:defRPr>
      </a:lvl5pPr>
      <a:lvl6pPr marL="424209" algn="l" defTabSz="53468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33">
          <a:solidFill>
            <a:schemeClr val="tx2"/>
          </a:solidFill>
          <a:latin typeface="Tele-GroteskUlt" pitchFamily="2" charset="0"/>
        </a:defRPr>
      </a:lvl6pPr>
      <a:lvl7pPr marL="848418" algn="l" defTabSz="53468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33">
          <a:solidFill>
            <a:schemeClr val="tx2"/>
          </a:solidFill>
          <a:latin typeface="Tele-GroteskUlt" pitchFamily="2" charset="0"/>
        </a:defRPr>
      </a:lvl7pPr>
      <a:lvl8pPr marL="1272627" algn="l" defTabSz="53468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33">
          <a:solidFill>
            <a:schemeClr val="tx2"/>
          </a:solidFill>
          <a:latin typeface="Tele-GroteskUlt" pitchFamily="2" charset="0"/>
        </a:defRPr>
      </a:lvl8pPr>
      <a:lvl9pPr marL="1696835" algn="l" defTabSz="53468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433">
          <a:solidFill>
            <a:schemeClr val="tx2"/>
          </a:solidFill>
          <a:latin typeface="Tele-GroteskUlt" pitchFamily="2" charset="0"/>
        </a:defRPr>
      </a:lvl9pPr>
    </p:titleStyle>
    <p:bodyStyle>
      <a:lvl1pPr algn="l" defTabSz="534680" rtl="0" eaLnBrk="1" fontAlgn="base" hangingPunct="1">
        <a:lnSpc>
          <a:spcPct val="104000"/>
        </a:lnSpc>
        <a:spcBef>
          <a:spcPts val="1113"/>
        </a:spcBef>
        <a:spcAft>
          <a:spcPct val="0"/>
        </a:spcAft>
        <a:buClr>
          <a:schemeClr val="tx2"/>
        </a:buClr>
        <a:buFont typeface="Wingdings" pitchFamily="2" charset="2"/>
        <a:defRPr sz="1670" kern="1200">
          <a:solidFill>
            <a:schemeClr val="tx1"/>
          </a:solidFill>
          <a:latin typeface="Tele-GroteskFet" pitchFamily="2" charset="0"/>
          <a:ea typeface="+mn-ea"/>
          <a:cs typeface="+mn-cs"/>
        </a:defRPr>
      </a:lvl1pPr>
      <a:lvl2pPr marL="1474" algn="l" defTabSz="534680" rtl="0" eaLnBrk="1" fontAlgn="base" hangingPunct="1">
        <a:lnSpc>
          <a:spcPct val="104000"/>
        </a:lnSpc>
        <a:spcBef>
          <a:spcPts val="278"/>
        </a:spcBef>
        <a:spcAft>
          <a:spcPct val="0"/>
        </a:spcAft>
        <a:buClr>
          <a:schemeClr val="tx2"/>
        </a:buClr>
        <a:buFont typeface="Wingdings" pitchFamily="2" charset="2"/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200426" indent="-200426" algn="l" defTabSz="534680" rtl="0" eaLnBrk="1" fontAlgn="base" hangingPunct="1">
        <a:lnSpc>
          <a:spcPct val="104000"/>
        </a:lnSpc>
        <a:spcBef>
          <a:spcPts val="278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400853" indent="-200321" algn="l" defTabSz="534680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601279" indent="-200426" algn="l" defTabSz="534680" rtl="0" eaLnBrk="1" fontAlgn="base" hangingPunct="1">
        <a:lnSpc>
          <a:spcPct val="104000"/>
        </a:lnSpc>
        <a:spcBef>
          <a:spcPts val="0"/>
        </a:spcBef>
        <a:spcAft>
          <a:spcPct val="0"/>
        </a:spcAft>
        <a:buClr>
          <a:schemeClr val="tx1"/>
        </a:buClr>
        <a:buSzPct val="70000"/>
        <a:buFont typeface="Wingdings 2" panose="05020102010507070707" pitchFamily="18" charset="2"/>
        <a:buChar char="¡"/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333149" indent="-212104" algn="l" defTabSz="424209" rtl="0" eaLnBrk="1" latinLnBrk="0" hangingPunct="1">
        <a:spcBef>
          <a:spcPct val="20000"/>
        </a:spcBef>
        <a:buFont typeface="Arial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6pPr>
      <a:lvl7pPr marL="2757356" indent="-212104" algn="l" defTabSz="424209" rtl="0" eaLnBrk="1" latinLnBrk="0" hangingPunct="1">
        <a:spcBef>
          <a:spcPct val="20000"/>
        </a:spcBef>
        <a:buFont typeface="Arial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7pPr>
      <a:lvl8pPr marL="3181565" indent="-212104" algn="l" defTabSz="424209" rtl="0" eaLnBrk="1" latinLnBrk="0" hangingPunct="1">
        <a:spcBef>
          <a:spcPct val="20000"/>
        </a:spcBef>
        <a:buFont typeface="Arial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8pPr>
      <a:lvl9pPr marL="3605774" indent="-212104" algn="l" defTabSz="424209" rtl="0" eaLnBrk="1" latinLnBrk="0" hangingPunct="1">
        <a:spcBef>
          <a:spcPct val="20000"/>
        </a:spcBef>
        <a:buFont typeface="Arial"/>
        <a:buChar char="•"/>
        <a:defRPr sz="185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24209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1pPr>
      <a:lvl2pPr marL="424209" algn="l" defTabSz="424209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2pPr>
      <a:lvl3pPr marL="848418" algn="l" defTabSz="424209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3pPr>
      <a:lvl4pPr marL="1272627" algn="l" defTabSz="424209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4pPr>
      <a:lvl5pPr marL="1696835" algn="l" defTabSz="424209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5pPr>
      <a:lvl6pPr marL="2121044" algn="l" defTabSz="424209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6pPr>
      <a:lvl7pPr marL="2545253" algn="l" defTabSz="424209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7pPr>
      <a:lvl8pPr marL="2969461" algn="l" defTabSz="424209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8pPr>
      <a:lvl9pPr marL="3393669" algn="l" defTabSz="424209" rtl="0" eaLnBrk="1" latinLnBrk="0" hangingPunct="1">
        <a:defRPr sz="167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041">
          <p15:clr>
            <a:srgbClr val="F26B43"/>
          </p15:clr>
        </p15:guide>
        <p15:guide id="2" pos="3629">
          <p15:clr>
            <a:srgbClr val="F26B43"/>
          </p15:clr>
        </p15:guide>
        <p15:guide id="3" orient="horz" pos="930">
          <p15:clr>
            <a:srgbClr val="F26B43"/>
          </p15:clr>
        </p15:guide>
        <p15:guide id="4" orient="horz" pos="3470">
          <p15:clr>
            <a:srgbClr val="F26B43"/>
          </p15:clr>
        </p15:guide>
        <p15:guide id="5" orient="horz" pos="3878">
          <p15:clr>
            <a:srgbClr val="F26B43"/>
          </p15:clr>
        </p15:guide>
        <p15:guide id="6" pos="204">
          <p15:clr>
            <a:srgbClr val="F26B43"/>
          </p15:clr>
        </p15:guide>
        <p15:guide id="7" pos="7054">
          <p15:clr>
            <a:srgbClr val="F26B43"/>
          </p15:clr>
        </p15:guide>
        <p15:guide id="8" orient="horz" pos="3674">
          <p15:clr>
            <a:srgbClr val="F26B43"/>
          </p15:clr>
        </p15:guide>
        <p15:guide id="9" orient="horz" pos="3266">
          <p15:clr>
            <a:srgbClr val="F26B43"/>
          </p15:clr>
        </p15:guide>
        <p15:guide id="11" orient="horz" pos="204">
          <p15:clr>
            <a:srgbClr val="F26B43"/>
          </p15:clr>
        </p15:guide>
        <p15:guide id="12" pos="1848">
          <p15:clr>
            <a:srgbClr val="F26B43"/>
          </p15:clr>
        </p15:guide>
        <p15:guide id="13" pos="1939">
          <p15:clr>
            <a:srgbClr val="F26B43"/>
          </p15:clr>
        </p15:guide>
        <p15:guide id="14" pos="3674">
          <p15:clr>
            <a:srgbClr val="F26B43"/>
          </p15:clr>
        </p15:guide>
        <p15:guide id="15" pos="3584">
          <p15:clr>
            <a:srgbClr val="F26B43"/>
          </p15:clr>
        </p15:guide>
        <p15:guide id="16" pos="5409">
          <p15:clr>
            <a:srgbClr val="F26B43"/>
          </p15:clr>
        </p15:guide>
        <p15:guide id="17" pos="5318">
          <p15:clr>
            <a:srgbClr val="F26B43"/>
          </p15:clr>
        </p15:guide>
        <p15:guide id="20" pos="3833">
          <p15:clr>
            <a:srgbClr val="FDE53C"/>
          </p15:clr>
        </p15:guide>
        <p15:guide id="21" pos="3425">
          <p15:clr>
            <a:srgbClr val="FDE53C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0691813" cy="7558637"/>
          </a:xfrm>
          <a:prstGeom prst="rect">
            <a:avLst/>
          </a:prstGeom>
        </p:spPr>
      </p:pic>
      <p:sp>
        <p:nvSpPr>
          <p:cNvPr id="8" name="Rechteck 7"/>
          <p:cNvSpPr/>
          <p:nvPr/>
        </p:nvSpPr>
        <p:spPr>
          <a:xfrm>
            <a:off x="0" y="-1"/>
            <a:ext cx="5353050" cy="7558637"/>
          </a:xfrm>
          <a:prstGeom prst="rect">
            <a:avLst/>
          </a:prstGeom>
          <a:solidFill>
            <a:srgbClr val="E200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57175" y="2867025"/>
            <a:ext cx="4838700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3200" dirty="0" err="1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Ko</a:t>
            </a:r>
            <a:r>
              <a:rPr lang="sq-AL" sz="32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d</a:t>
            </a:r>
            <a:r>
              <a:rPr lang="en-US" sz="3200" dirty="0" err="1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i</a:t>
            </a:r>
            <a:r>
              <a:rPr lang="en-US" sz="32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 </a:t>
            </a:r>
            <a:r>
              <a:rPr lang="sq-AL" sz="32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për të drejtat e njeriut dhe parimet sociale</a:t>
            </a:r>
            <a:r>
              <a:rPr lang="de-DE" sz="3200" dirty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/>
            </a:r>
            <a:br>
              <a:rPr lang="de-DE" sz="3200" dirty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</a:br>
            <a:endParaRPr lang="de-DE" sz="32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  <a:p>
            <a:pPr>
              <a:lnSpc>
                <a:spcPct val="90000"/>
              </a:lnSpc>
            </a:pPr>
            <a:endParaRPr lang="de-DE" sz="32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  <a:p>
            <a:pPr>
              <a:lnSpc>
                <a:spcPct val="90000"/>
              </a:lnSpc>
            </a:pPr>
            <a:endParaRPr lang="de-DE" sz="32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</p:txBody>
      </p:sp>
      <p:grpSp>
        <p:nvGrpSpPr>
          <p:cNvPr id="11" name="Gruppieren 35"/>
          <p:cNvGrpSpPr/>
          <p:nvPr/>
        </p:nvGrpSpPr>
        <p:grpSpPr bwMode="black">
          <a:xfrm>
            <a:off x="361950" y="361282"/>
            <a:ext cx="1466850" cy="724568"/>
            <a:chOff x="323850" y="5511800"/>
            <a:chExt cx="1314450" cy="649288"/>
          </a:xfrm>
        </p:grpSpPr>
        <p:sp>
          <p:nvSpPr>
            <p:cNvPr id="12" name="Freeform 26"/>
            <p:cNvSpPr>
              <a:spLocks/>
            </p:cNvSpPr>
            <p:nvPr/>
          </p:nvSpPr>
          <p:spPr bwMode="black">
            <a:xfrm>
              <a:off x="323850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42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42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3" name="Freeform 27"/>
            <p:cNvSpPr>
              <a:spLocks/>
            </p:cNvSpPr>
            <p:nvPr/>
          </p:nvSpPr>
          <p:spPr bwMode="black">
            <a:xfrm>
              <a:off x="723900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3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3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4" name="Freeform 28"/>
            <p:cNvSpPr>
              <a:spLocks/>
            </p:cNvSpPr>
            <p:nvPr/>
          </p:nvSpPr>
          <p:spPr bwMode="black">
            <a:xfrm>
              <a:off x="1116013" y="5808663"/>
              <a:ext cx="131763" cy="131763"/>
            </a:xfrm>
            <a:custGeom>
              <a:avLst/>
              <a:gdLst>
                <a:gd name="T0" fmla="*/ 0 w 83"/>
                <a:gd name="T1" fmla="*/ 83 h 83"/>
                <a:gd name="T2" fmla="*/ 0 w 83"/>
                <a:gd name="T3" fmla="*/ 0 h 83"/>
                <a:gd name="T4" fmla="*/ 39 w 83"/>
                <a:gd name="T5" fmla="*/ 0 h 83"/>
                <a:gd name="T6" fmla="*/ 83 w 83"/>
                <a:gd name="T7" fmla="*/ 0 h 83"/>
                <a:gd name="T8" fmla="*/ 83 w 83"/>
                <a:gd name="T9" fmla="*/ 83 h 83"/>
                <a:gd name="T10" fmla="*/ 0 w 83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83">
                  <a:moveTo>
                    <a:pt x="0" y="83"/>
                  </a:moveTo>
                  <a:lnTo>
                    <a:pt x="0" y="0"/>
                  </a:lnTo>
                  <a:lnTo>
                    <a:pt x="39" y="0"/>
                  </a:lnTo>
                  <a:lnTo>
                    <a:pt x="83" y="0"/>
                  </a:lnTo>
                  <a:lnTo>
                    <a:pt x="83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5" name="Freeform 29"/>
            <p:cNvSpPr>
              <a:spLocks/>
            </p:cNvSpPr>
            <p:nvPr/>
          </p:nvSpPr>
          <p:spPr bwMode="black">
            <a:xfrm>
              <a:off x="1508125" y="5808663"/>
              <a:ext cx="130175" cy="131763"/>
            </a:xfrm>
            <a:custGeom>
              <a:avLst/>
              <a:gdLst>
                <a:gd name="T0" fmla="*/ 0 w 82"/>
                <a:gd name="T1" fmla="*/ 83 h 83"/>
                <a:gd name="T2" fmla="*/ 0 w 82"/>
                <a:gd name="T3" fmla="*/ 0 h 83"/>
                <a:gd name="T4" fmla="*/ 44 w 82"/>
                <a:gd name="T5" fmla="*/ 0 h 83"/>
                <a:gd name="T6" fmla="*/ 82 w 82"/>
                <a:gd name="T7" fmla="*/ 0 h 83"/>
                <a:gd name="T8" fmla="*/ 82 w 82"/>
                <a:gd name="T9" fmla="*/ 83 h 83"/>
                <a:gd name="T10" fmla="*/ 0 w 82"/>
                <a:gd name="T11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2" h="83">
                  <a:moveTo>
                    <a:pt x="0" y="83"/>
                  </a:moveTo>
                  <a:lnTo>
                    <a:pt x="0" y="0"/>
                  </a:lnTo>
                  <a:lnTo>
                    <a:pt x="44" y="0"/>
                  </a:lnTo>
                  <a:lnTo>
                    <a:pt x="82" y="0"/>
                  </a:lnTo>
                  <a:lnTo>
                    <a:pt x="82" y="83"/>
                  </a:lnTo>
                  <a:lnTo>
                    <a:pt x="0" y="8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  <p:sp>
          <p:nvSpPr>
            <p:cNvPr id="16" name="Freeform 30"/>
            <p:cNvSpPr>
              <a:spLocks/>
            </p:cNvSpPr>
            <p:nvPr/>
          </p:nvSpPr>
          <p:spPr bwMode="black">
            <a:xfrm>
              <a:off x="323850" y="5511800"/>
              <a:ext cx="530225" cy="649288"/>
            </a:xfrm>
            <a:custGeom>
              <a:avLst/>
              <a:gdLst>
                <a:gd name="T0" fmla="*/ 306 w 310"/>
                <a:gd name="T1" fmla="*/ 0 h 378"/>
                <a:gd name="T2" fmla="*/ 4 w 310"/>
                <a:gd name="T3" fmla="*/ 0 h 378"/>
                <a:gd name="T4" fmla="*/ 0 w 310"/>
                <a:gd name="T5" fmla="*/ 133 h 378"/>
                <a:gd name="T6" fmla="*/ 20 w 310"/>
                <a:gd name="T7" fmla="*/ 136 h 378"/>
                <a:gd name="T8" fmla="*/ 51 w 310"/>
                <a:gd name="T9" fmla="*/ 49 h 378"/>
                <a:gd name="T10" fmla="*/ 125 w 310"/>
                <a:gd name="T11" fmla="*/ 18 h 378"/>
                <a:gd name="T12" fmla="*/ 125 w 310"/>
                <a:gd name="T13" fmla="*/ 297 h 378"/>
                <a:gd name="T14" fmla="*/ 114 w 310"/>
                <a:gd name="T15" fmla="*/ 344 h 378"/>
                <a:gd name="T16" fmla="*/ 84 w 310"/>
                <a:gd name="T17" fmla="*/ 356 h 378"/>
                <a:gd name="T18" fmla="*/ 62 w 310"/>
                <a:gd name="T19" fmla="*/ 356 h 378"/>
                <a:gd name="T20" fmla="*/ 62 w 310"/>
                <a:gd name="T21" fmla="*/ 378 h 378"/>
                <a:gd name="T22" fmla="*/ 248 w 310"/>
                <a:gd name="T23" fmla="*/ 378 h 378"/>
                <a:gd name="T24" fmla="*/ 248 w 310"/>
                <a:gd name="T25" fmla="*/ 356 h 378"/>
                <a:gd name="T26" fmla="*/ 227 w 310"/>
                <a:gd name="T27" fmla="*/ 356 h 378"/>
                <a:gd name="T28" fmla="*/ 196 w 310"/>
                <a:gd name="T29" fmla="*/ 344 h 378"/>
                <a:gd name="T30" fmla="*/ 185 w 310"/>
                <a:gd name="T31" fmla="*/ 297 h 378"/>
                <a:gd name="T32" fmla="*/ 185 w 310"/>
                <a:gd name="T33" fmla="*/ 18 h 378"/>
                <a:gd name="T34" fmla="*/ 259 w 310"/>
                <a:gd name="T35" fmla="*/ 49 h 378"/>
                <a:gd name="T36" fmla="*/ 290 w 310"/>
                <a:gd name="T37" fmla="*/ 136 h 378"/>
                <a:gd name="T38" fmla="*/ 310 w 310"/>
                <a:gd name="T39" fmla="*/ 133 h 378"/>
                <a:gd name="T40" fmla="*/ 306 w 310"/>
                <a:gd name="T41" fmla="*/ 0 h 3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10" h="378">
                  <a:moveTo>
                    <a:pt x="306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20" y="136"/>
                    <a:pt x="20" y="136"/>
                    <a:pt x="20" y="136"/>
                  </a:cubicBezTo>
                  <a:cubicBezTo>
                    <a:pt x="24" y="97"/>
                    <a:pt x="34" y="68"/>
                    <a:pt x="51" y="49"/>
                  </a:cubicBezTo>
                  <a:cubicBezTo>
                    <a:pt x="69" y="29"/>
                    <a:pt x="93" y="19"/>
                    <a:pt x="125" y="18"/>
                  </a:cubicBezTo>
                  <a:cubicBezTo>
                    <a:pt x="125" y="297"/>
                    <a:pt x="125" y="297"/>
                    <a:pt x="125" y="297"/>
                  </a:cubicBezTo>
                  <a:cubicBezTo>
                    <a:pt x="125" y="321"/>
                    <a:pt x="122" y="337"/>
                    <a:pt x="114" y="344"/>
                  </a:cubicBezTo>
                  <a:cubicBezTo>
                    <a:pt x="108" y="350"/>
                    <a:pt x="98" y="354"/>
                    <a:pt x="84" y="356"/>
                  </a:cubicBezTo>
                  <a:cubicBezTo>
                    <a:pt x="79" y="356"/>
                    <a:pt x="72" y="356"/>
                    <a:pt x="62" y="356"/>
                  </a:cubicBezTo>
                  <a:cubicBezTo>
                    <a:pt x="62" y="378"/>
                    <a:pt x="62" y="378"/>
                    <a:pt x="62" y="378"/>
                  </a:cubicBezTo>
                  <a:cubicBezTo>
                    <a:pt x="248" y="378"/>
                    <a:pt x="248" y="378"/>
                    <a:pt x="248" y="378"/>
                  </a:cubicBezTo>
                  <a:cubicBezTo>
                    <a:pt x="248" y="356"/>
                    <a:pt x="248" y="356"/>
                    <a:pt x="248" y="356"/>
                  </a:cubicBezTo>
                  <a:cubicBezTo>
                    <a:pt x="238" y="356"/>
                    <a:pt x="231" y="356"/>
                    <a:pt x="227" y="356"/>
                  </a:cubicBezTo>
                  <a:cubicBezTo>
                    <a:pt x="212" y="354"/>
                    <a:pt x="202" y="350"/>
                    <a:pt x="196" y="344"/>
                  </a:cubicBezTo>
                  <a:cubicBezTo>
                    <a:pt x="189" y="337"/>
                    <a:pt x="185" y="321"/>
                    <a:pt x="185" y="297"/>
                  </a:cubicBezTo>
                  <a:cubicBezTo>
                    <a:pt x="185" y="18"/>
                    <a:pt x="185" y="18"/>
                    <a:pt x="185" y="18"/>
                  </a:cubicBezTo>
                  <a:cubicBezTo>
                    <a:pt x="217" y="19"/>
                    <a:pt x="241" y="29"/>
                    <a:pt x="259" y="49"/>
                  </a:cubicBezTo>
                  <a:cubicBezTo>
                    <a:pt x="276" y="68"/>
                    <a:pt x="286" y="97"/>
                    <a:pt x="290" y="136"/>
                  </a:cubicBezTo>
                  <a:cubicBezTo>
                    <a:pt x="310" y="133"/>
                    <a:pt x="310" y="133"/>
                    <a:pt x="310" y="133"/>
                  </a:cubicBezTo>
                  <a:lnTo>
                    <a:pt x="3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 dirty="0"/>
            </a:p>
          </p:txBody>
        </p:sp>
      </p:grpSp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361951" y="6617495"/>
            <a:ext cx="2541421" cy="73613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4E38F55-9F17-4BEE-8039-3347E331F61B}"/>
              </a:ext>
            </a:extLst>
          </p:cNvPr>
          <p:cNvSpPr txBox="1"/>
          <p:nvPr/>
        </p:nvSpPr>
        <p:spPr>
          <a:xfrm>
            <a:off x="278823" y="7198393"/>
            <a:ext cx="22669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Tele-GroteskNor" pitchFamily="2" charset="0"/>
              </a:rPr>
              <a:t>P</a:t>
            </a:r>
            <a:r>
              <a:rPr lang="mk-MK" sz="1400" dirty="0">
                <a:solidFill>
                  <a:schemeClr val="bg1"/>
                </a:solidFill>
                <a:latin typeface="Tele-GroteskNor" pitchFamily="2" charset="0"/>
              </a:rPr>
              <a:t>OL 006/A1</a:t>
            </a:r>
          </a:p>
        </p:txBody>
      </p:sp>
    </p:spTree>
    <p:extLst>
      <p:ext uri="{BB962C8B-B14F-4D97-AF65-F5344CB8AC3E}">
        <p14:creationId xmlns="" xmlns:p14="http://schemas.microsoft.com/office/powerpoint/2010/main" val="1023664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0691813" cy="7559676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60000" y="360001"/>
            <a:ext cx="7023439" cy="3215712"/>
          </a:xfrm>
          <a:prstGeom prst="rect">
            <a:avLst/>
          </a:prstGeom>
          <a:solidFill>
            <a:srgbClr val="E200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460965" y="465677"/>
            <a:ext cx="6922473" cy="33055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q-AL" sz="28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DEKLARATË</a:t>
            </a:r>
            <a:endParaRPr lang="de-DE" sz="28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  <a:p>
            <a:pPr>
              <a:lnSpc>
                <a:spcPct val="90000"/>
              </a:lnSpc>
            </a:pPr>
            <a:endParaRPr lang="de-DE" sz="18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  <a:p>
            <a:pPr>
              <a:lnSpc>
                <a:spcPct val="90000"/>
              </a:lnSpc>
            </a:pPr>
            <a:r>
              <a:rPr lang="sq-AL" sz="16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Jemi të përkushtuar për të respektuar dhe promovuar të drejtat e njeriut dhe parimet sociale në çdo fushë të punës sonë, duke përfshirë partnerët tanë afarist dhe zinxhirin e furnizimit:</a:t>
            </a:r>
            <a:r>
              <a:rPr lang="en-US" sz="16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/>
            </a:r>
            <a:br>
              <a:rPr lang="en-US" sz="16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</a:br>
            <a:r>
              <a:rPr lang="sq-AL" sz="16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Grupacioni Dojçe Telekom dhe Makedonski Telekom i marrin seriozisht të gjitha të drejtat e njeriut ndërkombëtarisht të njohura dhe të drejtat sociale dhe e pranojnë përgjegjësinë e tyre si një kompani udhëheqëse globale e telekomunikacionit. Suksesi i kompanisë sonë bazohet në standarde të larta të cilësisë, integritetit dhe përsosmërisë dhe ne garantojmë respektimin e të drejtave të njeriut.</a:t>
            </a:r>
          </a:p>
          <a:p>
            <a:pPr>
              <a:lnSpc>
                <a:spcPct val="90000"/>
              </a:lnSpc>
            </a:pPr>
            <a:r>
              <a:rPr lang="sq-AL" sz="24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/>
            </a:r>
            <a:br>
              <a:rPr lang="sq-AL" sz="24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</a:br>
            <a:endParaRPr lang="de-DE" sz="1800" dirty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943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 4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0691813" cy="7559675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1967023" y="903766"/>
            <a:ext cx="8731640" cy="6626757"/>
          </a:xfrm>
          <a:prstGeom prst="rect">
            <a:avLst/>
          </a:prstGeom>
          <a:solidFill>
            <a:srgbClr val="E200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105422" y="1039293"/>
            <a:ext cx="8492238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sq-AL" sz="20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Duke pasur parasysh përgjegjësinë si pjesë e grupacionit korporativ ndërkombëtar... </a:t>
            </a:r>
            <a:r>
              <a:rPr lang="sq-AL" sz="18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/>
            </a:r>
            <a:br>
              <a:rPr lang="sq-AL" sz="18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</a:br>
            <a:endParaRPr lang="sq-AL" sz="18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144000" lvl="2" indent="-1440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E respektojmë diversitetin kulturor, etik, shoqëror, politik dhe ligjor të kombeve dhe shoqërive në të cilat veprojmë si një grupacion korporativ.</a:t>
            </a:r>
          </a:p>
          <a:p>
            <a:pPr marL="144000" lvl="2" indent="-1440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Jemi të vetëdijshëm për nevojën për një mënyrë të ekuilibruar për të përmbushur nevojat e sotme sociale, ekonomike dhe ekologjike, me ç’rast merret parasysh mbrojtja e kushteve të jetesës dhe punës së brezave të ardhshëm</a:t>
            </a:r>
          </a:p>
          <a:p>
            <a:pPr marL="144000" lvl="2" indent="-1440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Jemi të përkushtuar në vazhdimin dhe promovimin e të drejtave të njeriut dhe sociale në lidhje me përgjegjësitë që dalin nga ndryshimet teknologjike dhe digjitalizimi.</a:t>
            </a:r>
          </a:p>
          <a:p>
            <a:pPr marL="144000" lvl="2" indent="-1440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Në pajtim me normat, direktivat dhe standardet ndërkombëtarisht të njohura, veçanërisht ato të: </a:t>
            </a:r>
            <a:b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</a:br>
            <a:endParaRPr lang="sq-AL" sz="18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406400" lvl="3" indent="-179388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Deklaratës ndërkombëtare të të drejtave të njeriut,</a:t>
            </a:r>
          </a:p>
          <a:p>
            <a:pPr marL="406400" lvl="3" indent="-179388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Konventat themelore të Organizatës ndërkombëtare të punës,</a:t>
            </a:r>
          </a:p>
          <a:p>
            <a:pPr marL="406400" lvl="3" indent="-179388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Udhëzimet e Organizatës për bashkëpunim dhe zhvillim ekonomik ,</a:t>
            </a:r>
          </a:p>
          <a:p>
            <a:pPr marL="406400" lvl="3" indent="-179388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Marrëveshjes Globale,</a:t>
            </a:r>
          </a:p>
          <a:p>
            <a:pPr marL="406400" lvl="3" indent="-179388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Deklaratës tripalëshe për parimet që i përkasin ndërmarrjeve multinacionale </a:t>
            </a:r>
          </a:p>
          <a:p>
            <a:pPr marL="406400" lvl="3" indent="-179388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dhe Politikës sociale (Deklarata për ndërmarrjet multinacionale),</a:t>
            </a:r>
          </a:p>
          <a:p>
            <a:pPr marL="406400" lvl="3" indent="-179388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anose="05020102010507070707" pitchFamily="18" charset="2"/>
              <a:buChar char="¡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dhe Parimet udhëheqëse për biznes dhe të drejtat e njeriut </a:t>
            </a:r>
          </a:p>
          <a:p>
            <a:pPr marL="406400" lvl="3" indent="-179388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</a:pPr>
            <a:r>
              <a:rPr lang="de-DE" sz="1400" dirty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/>
            </a:r>
            <a:br>
              <a:rPr lang="de-DE" sz="1400" dirty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</a:br>
            <a:endParaRPr lang="de-DE" sz="1400" dirty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>
              <a:lnSpc>
                <a:spcPct val="90000"/>
              </a:lnSpc>
            </a:pPr>
            <a:r>
              <a:rPr lang="sq-AL" sz="18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Dojçe Telekom dhe Makedonski Telekom i pranojnë të drejtat themelore të njeriut dhe parimet </a:t>
            </a:r>
            <a:r>
              <a:rPr lang="sq-AL" sz="18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sociale</a:t>
            </a:r>
            <a:r>
              <a:rPr lang="en-GB" sz="18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:</a:t>
            </a:r>
            <a:endParaRPr lang="de-DE" sz="18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50082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>
            <a:off x="-1" y="-1"/>
            <a:ext cx="10691813" cy="7558637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72909" y="686694"/>
            <a:ext cx="8635156" cy="6847196"/>
          </a:xfrm>
          <a:prstGeom prst="rect">
            <a:avLst/>
          </a:prstGeom>
          <a:solidFill>
            <a:srgbClr val="E200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feld 5"/>
          <p:cNvSpPr txBox="1"/>
          <p:nvPr/>
        </p:nvSpPr>
        <p:spPr>
          <a:xfrm>
            <a:off x="180872" y="1207461"/>
            <a:ext cx="8357071" cy="7714420"/>
          </a:xfrm>
          <a:prstGeom prst="rect">
            <a:avLst/>
          </a:prstGeom>
          <a:noFill/>
        </p:spPr>
        <p:txBody>
          <a:bodyPr wrap="square" numCol="2" spcCol="180000" rtlCol="0">
            <a:spAutoFit/>
          </a:bodyPr>
          <a:lstStyle/>
          <a:p>
            <a:pPr marL="0" lvl="2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70000"/>
            </a:pPr>
            <a:r>
              <a:rPr lang="sq-AL" sz="17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Grupacioni Dojçe Telekom dhe Makedonski Telekom…</a:t>
            </a:r>
            <a:r>
              <a:rPr lang="sq-AL" sz="12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/>
            </a:r>
            <a:br>
              <a:rPr lang="sq-AL" sz="12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</a:br>
            <a:endParaRPr lang="sq-AL" sz="12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ts val="19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E pranon dhe respekton diversitetin kulturor, shoqëror, politik dhe ligjor të të gjitha kombeve dhe shoqërive dhe është i përkushtuar të vazhdojë t’i respektojë dhe promovojë të drejtat e njeriut ndërkombëtarisht të njohura</a:t>
            </a:r>
            <a:endParaRPr lang="sq-AL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I njeh të drejtat themelore të lirisë së shoqrërimit dhe të drejtën për negociata kolektive brenda fushës së rregulloreve kombëtare dhe traktateve ekzistuese. Gjithashtu angazhohet për bashkëpunim me përfaqësuesit e ligjshëm demokratik të punonjësve në një mënyrë të hapur dhe konfidenciale të bazuar në dialog konstruktiv shoqëror, në mënyrë që të arrihet një ekuilibër i drejtë interesash;</a:t>
            </a: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Në mënyrë kategorike angazhohet për ndalesë të çfarëdo lloji të punës së detyreshme, trafikimit me njerëz dhe robërisë moderne</a:t>
            </a:r>
            <a:r>
              <a:rPr lang="sq-AL" sz="17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;</a:t>
            </a:r>
            <a:endParaRPr lang="en-US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endParaRPr lang="en-US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Është </a:t>
            </a: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e angazhuar për pezullimin e shfrytëzimin e punës së fëmijëve dhe siguron se ruhet mosha minimale për punësim në Grupacionin Dojçe Telekom dhe Makedonski Telekom konform dispozitave;</a:t>
            </a: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E refuzon çdo formë të diskriminimit në vendin e punës dhe mbron mundësitë e barabarta dhe diversitetin e të gjithë punonjësve për sa i përket gjinisë, moshës, kulturës, fesë, aftësisë dhe orientimit seksual;</a:t>
            </a: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Është e përkushtuar në respektimin e të gjithë punonjësve pa përdorimin e çfarëdo forme të ndëshkimit trupor, detyrimit mendor ose fizik, abuzimit ose keqtrajtimit apo kërcënimit të një trajtimi të tillë</a:t>
            </a:r>
          </a:p>
          <a:p>
            <a:pPr marL="228600" lvl="2" indent="-228600" defTabSz="576226" fontAlgn="base">
              <a:lnSpc>
                <a:spcPct val="90000"/>
              </a:lnSpc>
              <a:spcBef>
                <a:spcPts val="300"/>
              </a:spcBef>
              <a:spcAft>
                <a:spcPct val="0"/>
              </a:spcAft>
              <a:buClr>
                <a:schemeClr val="bg1"/>
              </a:buClr>
              <a:buSzPct val="100000"/>
              <a:buFont typeface="+mj-lt"/>
              <a:buAutoNum type="arabicPeriod"/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E respekton të drejtën për kompensim të arsyeshëm në bazë të një marrëveshjeje në përputhje me tregun përkatës kombëtar të punës, me ç’rast parashikohet të paktën një pagë minimale e garantuar me ligj dhe garanton pajtueshmërinë me rregulloret përkatëse kombëtare për orarin e punës dhe pushimin e rregullt me ​​pagesë;</a:t>
            </a:r>
            <a:endParaRPr lang="de-DE" sz="1800" dirty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223406" y="737351"/>
            <a:ext cx="5824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sq-AL" sz="20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Të drejtat themelore të njeriut dhe parimet sociale</a:t>
            </a:r>
            <a:endParaRPr lang="de-DE" sz="20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01121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0" y="0"/>
            <a:ext cx="10691813" cy="75596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870790" y="2424223"/>
            <a:ext cx="7644827" cy="4973038"/>
          </a:xfrm>
          <a:prstGeom prst="rect">
            <a:avLst/>
          </a:prstGeom>
          <a:solidFill>
            <a:srgbClr val="E200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048862" y="2730039"/>
            <a:ext cx="7375783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q-AL" sz="20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Të  drejtat themelore të njeriut dhe parimet sociale</a:t>
            </a:r>
            <a:r>
              <a:rPr lang="de-DE" sz="1600" dirty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/>
            </a:r>
            <a:br>
              <a:rPr lang="de-DE" sz="1600" dirty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</a:br>
            <a:endParaRPr lang="de-DE" sz="16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  <a:p>
            <a:pPr marL="0" lvl="2">
              <a:lnSpc>
                <a:spcPct val="90000"/>
              </a:lnSpc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Grupacioni Dojçe Telekom dhe Makedonski Telekom </a:t>
            </a:r>
            <a:r>
              <a:rPr lang="de-DE" sz="180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…</a:t>
            </a:r>
            <a:r>
              <a:rPr lang="de-DE" sz="1800" dirty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/>
            </a:r>
            <a:br>
              <a:rPr lang="de-DE" sz="1800" dirty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</a:br>
            <a:endParaRPr lang="de-DE" sz="1800" dirty="0">
              <a:solidFill>
                <a:schemeClr val="bg1"/>
              </a:solidFill>
              <a:latin typeface="Tele-GroteskNor" pitchFamily="2" charset="0"/>
              <a:ea typeface="Tele-GroteskNor" charset="0"/>
              <a:cs typeface="Tele-GroteskNor" charset="0"/>
            </a:endParaRPr>
          </a:p>
          <a:p>
            <a:pPr marL="228600" indent="-228600">
              <a:buFont typeface="+mj-lt"/>
              <a:buAutoNum type="arabicPeriod" startAt="8"/>
            </a:pPr>
            <a:r>
              <a:rPr lang="sq-AL" sz="180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E mbështet zhvillimin e aftësive në interes edhe të punonjësve edhe të kompanisë, në mënyrë që të garantohet një standard i përhershëm i lartë i kryerjes së punës dhe cilësi e lartë e shërbimeve. Në të njëjtën kohë, e thekson dhe inkurajon përgjegjësinë personale që punonjësit duhet ta mbajnë dhe ta  përmirësojnë punësimin e tyre.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sq-AL" sz="180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E vlerëson shëndetin e punonjësve të vet si vlerë të madhe dhe insiston t’i mbrojë shëndetin dhe sigurinë e punonjësve. Për këtë arsye, duhet të sigurohet respektimi i standardeve të cilat vlejnë në çdo vend në lokacione të ndryshme në botë, ndërsa zhvillimi i tyre i mëtejshëm duhet të mbështetet në mënyrë që të përmirësohet mjedisi i punës </a:t>
            </a:r>
          </a:p>
          <a:p>
            <a:pPr marL="228600" indent="-228600">
              <a:buFont typeface="+mj-lt"/>
              <a:buAutoNum type="arabicPeriod" startAt="8"/>
            </a:pPr>
            <a:r>
              <a:rPr lang="sq-AL" sz="180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Është e përkushtuar në mbrotjen e mjedisit jetësor dhe kultivimin e ndikimeve pozitive të qëndrueshmërisë të punës afariste</a:t>
            </a:r>
            <a:endParaRPr lang="de-DE" sz="1800" dirty="0">
              <a:solidFill>
                <a:schemeClr val="bg1"/>
              </a:solidFill>
              <a:latin typeface="Tele-GroteskNor" pitchFamily="2" charset="0"/>
              <a:ea typeface="Tele-GroteskNor" charset="0"/>
              <a:cs typeface="Tele-GroteskNor" charset="0"/>
            </a:endParaRPr>
          </a:p>
          <a:p>
            <a:pPr>
              <a:lnSpc>
                <a:spcPct val="90000"/>
              </a:lnSpc>
            </a:pPr>
            <a:endParaRPr lang="de-DE" sz="16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8158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0" y="-1"/>
            <a:ext cx="10691813" cy="7559676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2551814" y="3850450"/>
            <a:ext cx="7948071" cy="3507002"/>
          </a:xfrm>
          <a:prstGeom prst="rect">
            <a:avLst/>
          </a:prstGeom>
          <a:solidFill>
            <a:srgbClr val="E200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769546" y="4109755"/>
            <a:ext cx="7836669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sq-AL" sz="20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Aspirimi, implementim dhe modifikimi</a:t>
            </a:r>
            <a:endParaRPr lang="mk-MK" sz="20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  <a:p>
            <a:pPr>
              <a:lnSpc>
                <a:spcPct val="90000"/>
              </a:lnSpc>
            </a:pPr>
            <a:endParaRPr lang="de-DE" sz="1800" dirty="0">
              <a:solidFill>
                <a:schemeClr val="bg1"/>
              </a:solidFill>
              <a:latin typeface="TeleGrotesk Headline Ultra" charset="0"/>
              <a:ea typeface="TeleGrotesk Headline Ultra" charset="0"/>
              <a:cs typeface="TeleGrotesk Headline Ultra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sq-AL" sz="180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Grupacioni  DojçeTelekom dhe Makedonski Telekom synon t’i përmbush standardet ndërkombëtare dhe të mos i shkel të drejtat e njeriut atje ku legjislacioni kombëtar dhe rregulloret dhe /ose zbatimi i tyre janë të pamjaftueshme ose inekzistente.</a:t>
            </a:r>
          </a:p>
          <a:p>
            <a:pPr marL="228600" indent="-228600">
              <a:buFont typeface="+mj-lt"/>
              <a:buAutoNum type="arabicPeriod"/>
            </a:pPr>
            <a:r>
              <a:rPr lang="sq-AL" sz="180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Grupacioni  Dojçe Telekom dhe Makedonski Telekom e konsideron respektimin dhe zbatimin e Kodit të të drejtave të njeriut dhe parimet sociale si obligative gjithkund në botë</a:t>
            </a:r>
            <a:r>
              <a:rPr lang="mk-MK" sz="180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.</a:t>
            </a:r>
            <a:endParaRPr lang="en-GB" sz="1800" dirty="0">
              <a:solidFill>
                <a:schemeClr val="bg1"/>
              </a:solidFill>
              <a:latin typeface="Tele-GroteskNor" pitchFamily="2" charset="0"/>
              <a:ea typeface="Tele-GroteskNor" charset="0"/>
              <a:cs typeface="Tele-GroteskNor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sq-AL" sz="180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Ky Kod rishikohet në mënyrë periodike në përputhje me zhvillimet kombëtare dhe ndërkombëtare dhe nëse është e nevojshme, i njejti modifikohet.</a:t>
            </a:r>
            <a:endParaRPr lang="sq-AL" sz="1800" dirty="0">
              <a:solidFill>
                <a:schemeClr val="bg1"/>
              </a:solidFill>
              <a:latin typeface="Tele-GroteskNor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45497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 3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rcRect/>
          <a:stretch/>
        </p:blipFill>
        <p:spPr>
          <a:xfrm flipH="1">
            <a:off x="-1" y="0"/>
            <a:ext cx="10691813" cy="7559675"/>
          </a:xfrm>
          <a:prstGeom prst="rect">
            <a:avLst/>
          </a:prstGeom>
        </p:spPr>
      </p:pic>
      <p:sp>
        <p:nvSpPr>
          <p:cNvPr id="5" name="Rechteck 4"/>
          <p:cNvSpPr/>
          <p:nvPr/>
        </p:nvSpPr>
        <p:spPr>
          <a:xfrm>
            <a:off x="31803" y="490201"/>
            <a:ext cx="9957709" cy="7048807"/>
          </a:xfrm>
          <a:prstGeom prst="rect">
            <a:avLst/>
          </a:prstGeom>
          <a:solidFill>
            <a:srgbClr val="E20074">
              <a:alpha val="6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31802" y="658021"/>
            <a:ext cx="9957709" cy="7230920"/>
          </a:xfrm>
          <a:prstGeom prst="rect">
            <a:avLst/>
          </a:prstGeom>
        </p:spPr>
        <p:txBody>
          <a:bodyPr wrap="square" numCol="2" spcCol="180000">
            <a:spAutoFit/>
          </a:bodyPr>
          <a:lstStyle/>
          <a:p>
            <a:r>
              <a:rPr lang="sq-AL" sz="20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Implementimi</a:t>
            </a:r>
          </a:p>
          <a:p>
            <a:pPr>
              <a:lnSpc>
                <a:spcPts val="1900"/>
              </a:lnSpc>
            </a:pPr>
            <a:r>
              <a:rPr lang="sq-AL" sz="16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/>
            </a:r>
            <a:br>
              <a:rPr lang="sq-AL" sz="16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</a:b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Grotesk Headline Ultra" charset="0"/>
                <a:cs typeface="TeleGrotesk Headline Ultra" charset="0"/>
              </a:rPr>
              <a:t>1</a:t>
            </a:r>
            <a:r>
              <a:rPr lang="sq-AL" sz="11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.</a:t>
            </a:r>
            <a:r>
              <a:rPr lang="sq-AL" sz="17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 Makedonski Telekom do t’i trajnojë/njoftojë me Kodin e të drejtave të njeriut dhe parimet sociale, punonjësit e vet, palët e interesuara relevante dhe furnizuesit dhe nga ata pritet të jenë të gatshëm t'u përmbahen, t’i respektojnë dhe zbatojnë parime e njëjta në të gjitha aktivitetet e tyre dhe marrëdhëniet afariste. </a:t>
            </a:r>
          </a:p>
          <a:p>
            <a:pPr>
              <a:lnSpc>
                <a:spcPts val="1900"/>
              </a:lnSpc>
            </a:pPr>
            <a:endParaRPr lang="sq-AL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endParaRPr lang="sq-AL" sz="105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algn="just">
              <a:lnSpc>
                <a:spcPts val="1900"/>
              </a:lnSpc>
            </a:pPr>
            <a:r>
              <a:rPr lang="sq-AL" sz="180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2</a:t>
            </a:r>
            <a:r>
              <a:rPr lang="sq-AL" sz="175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. Më tej, Makedonski Telekom do të caktojë një pikë kontakti për të drejtat e njeriut në nivelin korporativ, e cila do të përballet me çështje të brendshme dhe të jashtme.</a:t>
            </a:r>
          </a:p>
          <a:p>
            <a:pPr algn="just">
              <a:lnSpc>
                <a:spcPts val="1900"/>
              </a:lnSpc>
            </a:pPr>
            <a:endParaRPr lang="sq-AL" sz="175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algn="just">
              <a:lnSpc>
                <a:spcPts val="1900"/>
              </a:lnSpc>
            </a:pPr>
            <a:r>
              <a:rPr lang="sq-AL" sz="175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3. Menaxherët në të gjitha njësitë organizative janë përgjegjës për respektimin e të drejtave të njeriut dhe parimeve shoqërore. </a:t>
            </a:r>
          </a:p>
          <a:p>
            <a:pPr>
              <a:lnSpc>
                <a:spcPts val="1900"/>
              </a:lnSpc>
            </a:pPr>
            <a:endParaRPr lang="sq-AL" sz="175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>
              <a:lnSpc>
                <a:spcPts val="1900"/>
              </a:lnSpc>
            </a:pPr>
            <a:r>
              <a:rPr lang="sq-AL" sz="175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4. Makedonski Telekom më tej e mban të drejtën për ta verifikuar respektimin e të drejtave të njeriut dhe parimet shoqërore në mënyrë adekuate, përmes kontrolleve në vendngjarje dhe/ose nëse ekziston një dyshim i arsyeshëm. Duke respektuar parimin e transparencës, Makedonski Telekom merr përsipër të ndajë rregullisht progresin në zbatimin e Parimeve.</a:t>
            </a:r>
            <a:endParaRPr lang="en-US" sz="175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>
              <a:lnSpc>
                <a:spcPts val="1900"/>
              </a:lnSpc>
            </a:pPr>
            <a:endParaRPr lang="en-US" sz="175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>
              <a:lnSpc>
                <a:spcPts val="1900"/>
              </a:lnSpc>
            </a:pPr>
            <a:r>
              <a:rPr lang="sq-AL" sz="175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Në mënyrë plotësuese, Dojçe Telekom</a:t>
            </a:r>
            <a:r>
              <a:rPr lang="sq-AL" sz="175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:</a:t>
            </a:r>
            <a:endParaRPr lang="en-US" sz="175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>
              <a:lnSpc>
                <a:spcPts val="1900"/>
              </a:lnSpc>
            </a:pPr>
            <a:endParaRPr lang="en-US" sz="175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>
              <a:lnSpc>
                <a:spcPts val="1900"/>
              </a:lnSpc>
            </a:pPr>
            <a:endParaRPr lang="en-US" sz="175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>
              <a:lnSpc>
                <a:spcPts val="1900"/>
              </a:lnSpc>
            </a:pPr>
            <a:endParaRPr lang="sq-AL" sz="175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>
              <a:lnSpc>
                <a:spcPts val="1900"/>
              </a:lnSpc>
            </a:pPr>
            <a:r>
              <a:rPr lang="sq-AL" sz="175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 </a:t>
            </a:r>
          </a:p>
          <a:p>
            <a:pPr>
              <a:lnSpc>
                <a:spcPts val="1900"/>
              </a:lnSpc>
            </a:pPr>
            <a:r>
              <a:rPr lang="sq-AL" sz="175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5</a:t>
            </a:r>
            <a:r>
              <a:rPr lang="sq-AL" sz="1750" dirty="0" smtClean="0">
                <a:solidFill>
                  <a:schemeClr val="bg1"/>
                </a:solidFill>
                <a:latin typeface="Tele-GroteskNor" charset="0"/>
                <a:ea typeface="Tele-GroteskNor" charset="0"/>
                <a:cs typeface="Tele-GroteskNor" charset="0"/>
              </a:rPr>
              <a:t>. E vlerëson dhe monitoron respektimin e të drejtave të njeriut në aktivitetet e tij afariste përmes një procesi të vazhdueshëm të analizës së thellë të të drejtave të njeriut, i cili përfshin vlerësime të rregullta të ndikimit në të gjitha njësitë organizative</a:t>
            </a:r>
            <a:r>
              <a:rPr lang="sq-AL" sz="175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.</a:t>
            </a:r>
          </a:p>
          <a:p>
            <a:pPr>
              <a:lnSpc>
                <a:spcPts val="1900"/>
              </a:lnSpc>
            </a:pPr>
            <a:endParaRPr lang="sq-AL" sz="1750" dirty="0" smtClean="0">
              <a:solidFill>
                <a:schemeClr val="bg1"/>
              </a:solidFill>
              <a:latin typeface="Tele-GroteskNor" pitchFamily="2" charset="0"/>
              <a:ea typeface="Tele-GroteskNor" charset="0"/>
              <a:cs typeface="Tele-GroteskNor" charset="0"/>
            </a:endParaRPr>
          </a:p>
          <a:p>
            <a:pPr>
              <a:lnSpc>
                <a:spcPts val="1900"/>
              </a:lnSpc>
            </a:pPr>
            <a:r>
              <a:rPr lang="sq-AL" sz="175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6. Kryen verifikim vjetor me qëllim për ta konfirmuar respektimin e Kodit nga ana e të gjitha kompanive të grupacionit dhe i publikon rezultatet në Raportin për respektimin e të drejtave të njeriut dhe parimet sociale </a:t>
            </a:r>
          </a:p>
          <a:p>
            <a:pPr>
              <a:lnSpc>
                <a:spcPts val="1900"/>
              </a:lnSpc>
            </a:pPr>
            <a:endParaRPr lang="sq-AL" sz="175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 algn="just"/>
            <a:endParaRPr lang="sq-AL" sz="17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pPr>
              <a:lnSpc>
                <a:spcPts val="2000"/>
              </a:lnSpc>
            </a:pPr>
            <a:r>
              <a:rPr lang="sq-AL" sz="2000" dirty="0" smtClean="0">
                <a:solidFill>
                  <a:schemeClr val="bg1"/>
                </a:solidFill>
                <a:latin typeface="TeleGrotesk Headline Ultra" charset="0"/>
                <a:ea typeface="TeleGrotesk Headline Ultra" charset="0"/>
                <a:cs typeface="TeleGrotesk Headline Ultra" charset="0"/>
              </a:rPr>
              <a:t>Komunikim dhe transparencë</a:t>
            </a:r>
            <a:endParaRPr lang="sq-AL" sz="1700" dirty="0" smtClean="0">
              <a:solidFill>
                <a:schemeClr val="bg1"/>
              </a:solidFill>
              <a:latin typeface="Tele-GroteskNor" pitchFamily="2" charset="0"/>
              <a:ea typeface="Tele-GroteskNor" charset="0"/>
              <a:cs typeface="Tele-GroteskNor" charset="0"/>
            </a:endParaRPr>
          </a:p>
          <a:p>
            <a:pPr>
              <a:lnSpc>
                <a:spcPts val="1900"/>
              </a:lnSpc>
            </a:pPr>
            <a:endParaRPr lang="sq-AL" sz="1700" dirty="0" smtClean="0">
              <a:solidFill>
                <a:schemeClr val="bg1"/>
              </a:solidFill>
              <a:latin typeface="Tele-GroteskNor" pitchFamily="2" charset="0"/>
              <a:ea typeface="Tele-GroteskNor" charset="0"/>
              <a:cs typeface="Tele-GroteskNor" charset="0"/>
            </a:endParaRPr>
          </a:p>
          <a:p>
            <a:pPr>
              <a:lnSpc>
                <a:spcPts val="1900"/>
              </a:lnSpc>
            </a:pPr>
            <a:r>
              <a:rPr lang="sq-AL" sz="1700" dirty="0" smtClean="0">
                <a:solidFill>
                  <a:schemeClr val="bg1"/>
                </a:solidFill>
                <a:latin typeface="Tele-GroteskNor" pitchFamily="2" charset="0"/>
                <a:ea typeface="Tele-GroteskNor" charset="0"/>
                <a:cs typeface="Tele-GroteskNor" charset="0"/>
              </a:rPr>
              <a:t>Duke e respektuar parimin e transparencës, Grupacioni Dojçe Telekom dhe Makedonski Telekom marrin përsipër të ndajnë rregullisht progresin në lidhje me respektimin dhe zbatimin e të drejtave të njeriut dhe parimet shoqërore edhe me palët e interesuara të brendshme dhe ato të jashtme.</a:t>
            </a:r>
          </a:p>
          <a:p>
            <a:pPr>
              <a:lnSpc>
                <a:spcPts val="1900"/>
              </a:lnSpc>
            </a:pPr>
            <a:endParaRPr lang="sq-AL" sz="1700" dirty="0" smtClean="0">
              <a:solidFill>
                <a:schemeClr val="bg1"/>
              </a:solidFill>
              <a:latin typeface="Tele-GroteskNor" pitchFamily="2" charset="0"/>
              <a:ea typeface="Tele-GroteskNor" charset="0"/>
              <a:cs typeface="Tele-GroteskNor" charset="0"/>
            </a:endParaRPr>
          </a:p>
          <a:p>
            <a:endParaRPr lang="sq-AL" sz="1100" dirty="0" smtClean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  <a:p>
            <a:endParaRPr lang="sq-AL" sz="1100" dirty="0">
              <a:solidFill>
                <a:schemeClr val="bg1"/>
              </a:solidFill>
              <a:latin typeface="Tele-GroteskNor" charset="0"/>
              <a:ea typeface="Tele-GroteskNor" charset="0"/>
              <a:cs typeface="Tele-GroteskNor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842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-Desig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Design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Design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lekom 16:9 2016 DE">
  <a:themeElements>
    <a:clrScheme name="Telekom Screenfarben">
      <a:dk1>
        <a:srgbClr val="4B4B4B"/>
      </a:dk1>
      <a:lt1>
        <a:srgbClr val="FFFFFF"/>
      </a:lt1>
      <a:dk2>
        <a:srgbClr val="E20074"/>
      </a:dk2>
      <a:lt2>
        <a:srgbClr val="A4A4A4"/>
      </a:lt2>
      <a:accent1>
        <a:srgbClr val="1063AD"/>
      </a:accent1>
      <a:accent2>
        <a:srgbClr val="53BAF2"/>
      </a:accent2>
      <a:accent3>
        <a:srgbClr val="1BADA2"/>
      </a:accent3>
      <a:accent4>
        <a:srgbClr val="BFCB44"/>
      </a:accent4>
      <a:accent5>
        <a:srgbClr val="FFD329"/>
      </a:accent5>
      <a:accent6>
        <a:srgbClr val="FF9A1E"/>
      </a:accent6>
      <a:hlink>
        <a:srgbClr val="E20074"/>
      </a:hlink>
      <a:folHlink>
        <a:srgbClr val="6C6C6C"/>
      </a:folHlink>
    </a:clrScheme>
    <a:fontScheme name="Vorschlag April 2015_Typo">
      <a:majorFont>
        <a:latin typeface="TeleGrotesk Headline Ultra"/>
        <a:ea typeface=""/>
        <a:cs typeface=""/>
      </a:majorFont>
      <a:minorFont>
        <a:latin typeface="Tele-GroteskNor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solidFill>
          <a:schemeClr val="bg1"/>
        </a:solidFill>
        <a:ln w="19050" algn="ctr">
          <a:solidFill>
            <a:schemeClr val="tx2"/>
          </a:solidFill>
          <a:miter lim="800000"/>
          <a:headEnd/>
          <a:tailEnd/>
        </a:ln>
        <a:effectLst/>
      </a:spPr>
      <a:bodyPr lIns="72000" tIns="72000" rIns="72000" bIns="72000" rtlCol="0" anchor="ctr"/>
      <a:lstStyle>
        <a:defPPr indent="3175" algn="ctr" defTabSz="457293" fontAlgn="base">
          <a:lnSpc>
            <a:spcPct val="104000"/>
          </a:lnSpc>
          <a:spcBef>
            <a:spcPct val="25000"/>
          </a:spcBef>
          <a:spcAft>
            <a:spcPct val="0"/>
          </a:spcAft>
          <a:buClr>
            <a:srgbClr val="E20074"/>
          </a:buClr>
          <a:buSzPct val="75000"/>
          <a:defRPr sz="1800" dirty="0" err="1" smtClean="0">
            <a:cs typeface="Arial" charset="0"/>
          </a:defRPr>
        </a:defPPr>
      </a:lstStyle>
    </a:spDef>
    <a:lnDef>
      <a:spPr>
        <a:ln w="19050">
          <a:solidFill>
            <a:schemeClr val="tx2"/>
          </a:solidFill>
          <a:miter lim="800000"/>
          <a:headEnd type="none" w="med" len="med"/>
          <a:tailEnd type="none" w="med" len="med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gray">
        <a:noFill/>
        <a:ln w="19050">
          <a:noFill/>
          <a:miter lim="800000"/>
          <a:headEnd/>
          <a:tailEnd/>
        </a:ln>
      </a:spPr>
      <a:bodyPr vert="horz" wrap="square" lIns="72000" tIns="36000" rIns="72000" bIns="36000" numCol="1" rtlCol="0" anchor="t" anchorCtr="0" compatLnSpc="1">
        <a:prstTxWarp prst="textNoShape">
          <a:avLst/>
        </a:prstTxWarp>
        <a:noAutofit/>
      </a:bodyPr>
      <a:lstStyle>
        <a:defPPr marL="0" indent="0">
          <a:buNone/>
          <a:defRPr sz="1800" dirty="0" err="1" smtClean="0"/>
        </a:defPPr>
      </a:lstStyle>
    </a:txDef>
  </a:objectDefaults>
  <a:extraClrSchemeLst>
    <a:extraClrScheme>
      <a:clrScheme name="Telekom Screenfarben">
        <a:dk1>
          <a:srgbClr val="4B4B4B"/>
        </a:dk1>
        <a:lt1>
          <a:srgbClr val="FFFFFF"/>
        </a:lt1>
        <a:dk2>
          <a:srgbClr val="E20074"/>
        </a:dk2>
        <a:lt2>
          <a:srgbClr val="A4A4A4"/>
        </a:lt2>
        <a:accent1>
          <a:srgbClr val="1063AD"/>
        </a:accent1>
        <a:accent2>
          <a:srgbClr val="53BAF2"/>
        </a:accent2>
        <a:accent3>
          <a:srgbClr val="1BADA2"/>
        </a:accent3>
        <a:accent4>
          <a:srgbClr val="BFCB44"/>
        </a:accent4>
        <a:accent5>
          <a:srgbClr val="FFD329"/>
        </a:accent5>
        <a:accent6>
          <a:srgbClr val="FF9A1E"/>
        </a:accent6>
        <a:hlink>
          <a:srgbClr val="E20074"/>
        </a:hlink>
        <a:folHlink>
          <a:srgbClr val="6C6C6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T_MASTER_16-9_DE_20161212" id="{F9703598-14F8-4EAE-9E72-4160AE82BC6B}" vid="{8DFCCBEC-E08F-41C4-9235-6ADDBC377A91}"/>
    </a:ext>
  </a:extLst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66AF65EFB8F274894B1F0424AF391FD" ma:contentTypeVersion="0" ma:contentTypeDescription="Ein neues Dokument erstellen." ma:contentTypeScope="" ma:versionID="bfff55faf30a1232a61e9c5694e46f4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66c4a6dd5ef775a5269b08f7de37f93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B27BE7-C0D1-437E-B24E-5B3FB7FC1D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686AD5C-6F3A-4382-93FC-EAFD4DFF53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47B6BF2-CF1A-4680-9725-FE04201F20A6}">
  <ds:schemaRefs>
    <ds:schemaRef ds:uri="http://www.w3.org/XML/1998/namespace"/>
    <ds:schemaRef ds:uri="http://schemas.microsoft.com/office/2006/documentManagement/types"/>
    <ds:schemaRef ds:uri="http://purl.org/dc/terms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1767</TotalTime>
  <Words>174</Words>
  <Application>Microsoft Office PowerPoint</Application>
  <PresentationFormat>Custom</PresentationFormat>
  <Paragraphs>71</Paragraphs>
  <Slides>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Office-Design</vt:lpstr>
      <vt:lpstr>Telekom 16:9 2016 DE</vt:lpstr>
      <vt:lpstr>think-cell Folie</vt:lpstr>
      <vt:lpstr>Slide 1</vt:lpstr>
      <vt:lpstr>Slide 2</vt:lpstr>
      <vt:lpstr>Slide 3</vt:lpstr>
      <vt:lpstr>Slide 4</vt:lpstr>
      <vt:lpstr>Slide 5</vt:lpstr>
      <vt:lpstr>Slide 6</vt:lpstr>
      <vt:lpstr>Slide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nadine@dada-design.de</dc:creator>
  <cp:lastModifiedBy>Author</cp:lastModifiedBy>
  <cp:revision>200</cp:revision>
  <cp:lastPrinted>2018-11-27T07:17:04Z</cp:lastPrinted>
  <dcterms:created xsi:type="dcterms:W3CDTF">2017-09-13T14:07:29Z</dcterms:created>
  <dcterms:modified xsi:type="dcterms:W3CDTF">2021-04-22T06:54:36Z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0x010100466AF65EFB8F274894B1F0424AF391FD</vt:lpwstr>
  </property>
</Properties>
</file>